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9" r:id="rId2"/>
    <p:sldId id="554" r:id="rId3"/>
    <p:sldId id="553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57F8000C-3225-10C7-CEC4-1BD58003DB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A4EB10B-7F34-4BA9-D672-5D17C8AFE90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13" name="グループ化 3312">
            <a:extLst>
              <a:ext uri="{FF2B5EF4-FFF2-40B4-BE49-F238E27FC236}">
                <a16:creationId xmlns:a16="http://schemas.microsoft.com/office/drawing/2014/main" id="{058A6725-7B64-7652-280B-B12B617131F7}"/>
              </a:ext>
            </a:extLst>
          </p:cNvPr>
          <p:cNvGrpSpPr/>
          <p:nvPr/>
        </p:nvGrpSpPr>
        <p:grpSpPr>
          <a:xfrm>
            <a:off x="650549" y="4092271"/>
            <a:ext cx="9291098" cy="1404000"/>
            <a:chOff x="650549" y="4177818"/>
            <a:chExt cx="9291098" cy="1404000"/>
          </a:xfrm>
        </p:grpSpPr>
        <p:grpSp>
          <p:nvGrpSpPr>
            <p:cNvPr id="3314" name="グループ化 3313">
              <a:extLst>
                <a:ext uri="{FF2B5EF4-FFF2-40B4-BE49-F238E27FC236}">
                  <a16:creationId xmlns:a16="http://schemas.microsoft.com/office/drawing/2014/main" id="{7FA3D8E0-CD28-73E4-9C48-F89BDFCD6167}"/>
                </a:ext>
              </a:extLst>
            </p:cNvPr>
            <p:cNvGrpSpPr/>
            <p:nvPr/>
          </p:nvGrpSpPr>
          <p:grpSpPr>
            <a:xfrm>
              <a:off x="650549" y="4322684"/>
              <a:ext cx="7905098" cy="520700"/>
              <a:chOff x="-301951" y="4322684"/>
              <a:chExt cx="7905098" cy="520700"/>
            </a:xfrm>
          </p:grpSpPr>
          <p:grpSp>
            <p:nvGrpSpPr>
              <p:cNvPr id="3320" name="グループ化 3319">
                <a:extLst>
                  <a:ext uri="{FF2B5EF4-FFF2-40B4-BE49-F238E27FC236}">
                    <a16:creationId xmlns:a16="http://schemas.microsoft.com/office/drawing/2014/main" id="{56486FC3-29B3-1D03-5953-07247CFC3D9B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3542" name="グループ化 3541">
                  <a:extLst>
                    <a:ext uri="{FF2B5EF4-FFF2-40B4-BE49-F238E27FC236}">
                      <a16:creationId xmlns:a16="http://schemas.microsoft.com/office/drawing/2014/main" id="{01DE5136-D1A7-3C70-0D57-7DE305AC9801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3544" name="グループ化 3543">
                    <a:extLst>
                      <a:ext uri="{FF2B5EF4-FFF2-40B4-BE49-F238E27FC236}">
                        <a16:creationId xmlns:a16="http://schemas.microsoft.com/office/drawing/2014/main" id="{5A588149-6900-6A52-382D-AA38211E9E11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3546" name="フリーフォーム: 図形 3545">
                      <a:extLst>
                        <a:ext uri="{FF2B5EF4-FFF2-40B4-BE49-F238E27FC236}">
                          <a16:creationId xmlns:a16="http://schemas.microsoft.com/office/drawing/2014/main" id="{D872CEDE-BB1D-2AB8-FAA3-4B8469A190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47" name="フリーフォーム: 図形 3546">
                      <a:extLst>
                        <a:ext uri="{FF2B5EF4-FFF2-40B4-BE49-F238E27FC236}">
                          <a16:creationId xmlns:a16="http://schemas.microsoft.com/office/drawing/2014/main" id="{23D696BF-FFA0-233D-9F49-31EBB59BAE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45" name="正方形/長方形 3544">
                    <a:extLst>
                      <a:ext uri="{FF2B5EF4-FFF2-40B4-BE49-F238E27FC236}">
                        <a16:creationId xmlns:a16="http://schemas.microsoft.com/office/drawing/2014/main" id="{0F6B2171-CED9-16A4-34D2-30B9336449C9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43" name="四角形: 角を丸くする 3542">
                  <a:extLst>
                    <a:ext uri="{FF2B5EF4-FFF2-40B4-BE49-F238E27FC236}">
                      <a16:creationId xmlns:a16="http://schemas.microsoft.com/office/drawing/2014/main" id="{09D16D03-DCD9-CFE3-D772-47BEB5588664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21" name="正方形/長方形 3320">
                <a:extLst>
                  <a:ext uri="{FF2B5EF4-FFF2-40B4-BE49-F238E27FC236}">
                    <a16:creationId xmlns:a16="http://schemas.microsoft.com/office/drawing/2014/main" id="{E6C3F2AB-304F-C39B-E746-071A46BB7F0E}"/>
                  </a:ext>
                </a:extLst>
              </p:cNvPr>
              <p:cNvSpPr/>
              <p:nvPr/>
            </p:nvSpPr>
            <p:spPr>
              <a:xfrm>
                <a:off x="322853" y="4400723"/>
                <a:ext cx="7280294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2" name="テキスト ボックス 3321">
                <a:extLst>
                  <a:ext uri="{FF2B5EF4-FFF2-40B4-BE49-F238E27FC236}">
                    <a16:creationId xmlns:a16="http://schemas.microsoft.com/office/drawing/2014/main" id="{350818D8-8E93-4DAC-6266-3834778BA5C4}"/>
                  </a:ext>
                </a:extLst>
              </p:cNvPr>
              <p:cNvSpPr txBox="1"/>
              <p:nvPr/>
            </p:nvSpPr>
            <p:spPr>
              <a:xfrm>
                <a:off x="56561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3" name="テキスト ボックス 3322">
                <a:extLst>
                  <a:ext uri="{FF2B5EF4-FFF2-40B4-BE49-F238E27FC236}">
                    <a16:creationId xmlns:a16="http://schemas.microsoft.com/office/drawing/2014/main" id="{CCB43437-2BB1-F7B4-987F-6E70A4167508}"/>
                  </a:ext>
                </a:extLst>
              </p:cNvPr>
              <p:cNvSpPr txBox="1"/>
              <p:nvPr/>
            </p:nvSpPr>
            <p:spPr>
              <a:xfrm>
                <a:off x="92279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4" name="テキスト ボックス 3323">
                <a:extLst>
                  <a:ext uri="{FF2B5EF4-FFF2-40B4-BE49-F238E27FC236}">
                    <a16:creationId xmlns:a16="http://schemas.microsoft.com/office/drawing/2014/main" id="{562D0184-3FFC-798C-6F70-66E3900820F9}"/>
                  </a:ext>
                </a:extLst>
              </p:cNvPr>
              <p:cNvSpPr txBox="1"/>
              <p:nvPr/>
            </p:nvSpPr>
            <p:spPr>
              <a:xfrm>
                <a:off x="12871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5" name="テキスト ボックス 3324">
                <a:extLst>
                  <a:ext uri="{FF2B5EF4-FFF2-40B4-BE49-F238E27FC236}">
                    <a16:creationId xmlns:a16="http://schemas.microsoft.com/office/drawing/2014/main" id="{207A0488-2DB3-948C-E7DE-379F90AFB559}"/>
                  </a:ext>
                </a:extLst>
              </p:cNvPr>
              <p:cNvSpPr txBox="1"/>
              <p:nvPr/>
            </p:nvSpPr>
            <p:spPr>
              <a:xfrm>
                <a:off x="164669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6" name="テキスト ボックス 3325">
                <a:extLst>
                  <a:ext uri="{FF2B5EF4-FFF2-40B4-BE49-F238E27FC236}">
                    <a16:creationId xmlns:a16="http://schemas.microsoft.com/office/drawing/2014/main" id="{058D07A5-5CC6-B374-3049-6B38A3093E94}"/>
                  </a:ext>
                </a:extLst>
              </p:cNvPr>
              <p:cNvSpPr txBox="1"/>
              <p:nvPr/>
            </p:nvSpPr>
            <p:spPr>
              <a:xfrm>
                <a:off x="23658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7" name="テキスト ボックス 3326">
                <a:extLst>
                  <a:ext uri="{FF2B5EF4-FFF2-40B4-BE49-F238E27FC236}">
                    <a16:creationId xmlns:a16="http://schemas.microsoft.com/office/drawing/2014/main" id="{E9BFE53D-A162-AA1A-0AF3-FB76233F5E5C}"/>
                  </a:ext>
                </a:extLst>
              </p:cNvPr>
              <p:cNvSpPr txBox="1"/>
              <p:nvPr/>
            </p:nvSpPr>
            <p:spPr>
              <a:xfrm>
                <a:off x="27230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8" name="テキスト ボックス 3327">
                <a:extLst>
                  <a:ext uri="{FF2B5EF4-FFF2-40B4-BE49-F238E27FC236}">
                    <a16:creationId xmlns:a16="http://schemas.microsoft.com/office/drawing/2014/main" id="{E3FC86BE-46D6-CE8D-C967-22306EDAE409}"/>
                  </a:ext>
                </a:extLst>
              </p:cNvPr>
              <p:cNvSpPr txBox="1"/>
              <p:nvPr/>
            </p:nvSpPr>
            <p:spPr>
              <a:xfrm>
                <a:off x="30873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9" name="テキスト ボックス 3328">
                <a:extLst>
                  <a:ext uri="{FF2B5EF4-FFF2-40B4-BE49-F238E27FC236}">
                    <a16:creationId xmlns:a16="http://schemas.microsoft.com/office/drawing/2014/main" id="{040ED280-D825-D5D1-F964-7AB8C88A4114}"/>
                  </a:ext>
                </a:extLst>
              </p:cNvPr>
              <p:cNvSpPr txBox="1"/>
              <p:nvPr/>
            </p:nvSpPr>
            <p:spPr>
              <a:xfrm>
                <a:off x="34469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0" name="テキスト ボックス 3329">
                <a:extLst>
                  <a:ext uri="{FF2B5EF4-FFF2-40B4-BE49-F238E27FC236}">
                    <a16:creationId xmlns:a16="http://schemas.microsoft.com/office/drawing/2014/main" id="{B57D1B37-63FA-CDDB-4AE5-1C0DD872FAE6}"/>
                  </a:ext>
                </a:extLst>
              </p:cNvPr>
              <p:cNvSpPr txBox="1"/>
              <p:nvPr/>
            </p:nvSpPr>
            <p:spPr>
              <a:xfrm>
                <a:off x="416606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1" name="テキスト ボックス 3330">
                <a:extLst>
                  <a:ext uri="{FF2B5EF4-FFF2-40B4-BE49-F238E27FC236}">
                    <a16:creationId xmlns:a16="http://schemas.microsoft.com/office/drawing/2014/main" id="{3546E99B-DD1D-12AB-BD3D-0FBC455253EE}"/>
                  </a:ext>
                </a:extLst>
              </p:cNvPr>
              <p:cNvSpPr txBox="1"/>
              <p:nvPr/>
            </p:nvSpPr>
            <p:spPr>
              <a:xfrm>
                <a:off x="452324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2" name="テキスト ボックス 3331">
                <a:extLst>
                  <a:ext uri="{FF2B5EF4-FFF2-40B4-BE49-F238E27FC236}">
                    <a16:creationId xmlns:a16="http://schemas.microsoft.com/office/drawing/2014/main" id="{897073AB-F339-5389-3031-46C01D9E8C43}"/>
                  </a:ext>
                </a:extLst>
              </p:cNvPr>
              <p:cNvSpPr txBox="1"/>
              <p:nvPr/>
            </p:nvSpPr>
            <p:spPr>
              <a:xfrm>
                <a:off x="488757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3" name="テキスト ボックス 3332">
                <a:extLst>
                  <a:ext uri="{FF2B5EF4-FFF2-40B4-BE49-F238E27FC236}">
                    <a16:creationId xmlns:a16="http://schemas.microsoft.com/office/drawing/2014/main" id="{C0B3731A-BA6E-1C19-838A-C5536642AB43}"/>
                  </a:ext>
                </a:extLst>
              </p:cNvPr>
              <p:cNvSpPr txBox="1"/>
              <p:nvPr/>
            </p:nvSpPr>
            <p:spPr>
              <a:xfrm>
                <a:off x="52471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4" name="テキスト ボックス 3333">
                <a:extLst>
                  <a:ext uri="{FF2B5EF4-FFF2-40B4-BE49-F238E27FC236}">
                    <a16:creationId xmlns:a16="http://schemas.microsoft.com/office/drawing/2014/main" id="{77797B4E-0650-7740-1398-BC39BE50CF56}"/>
                  </a:ext>
                </a:extLst>
              </p:cNvPr>
              <p:cNvSpPr txBox="1"/>
              <p:nvPr/>
            </p:nvSpPr>
            <p:spPr>
              <a:xfrm>
                <a:off x="59726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5" name="テキスト ボックス 3334">
                <a:extLst>
                  <a:ext uri="{FF2B5EF4-FFF2-40B4-BE49-F238E27FC236}">
                    <a16:creationId xmlns:a16="http://schemas.microsoft.com/office/drawing/2014/main" id="{04CB437F-EE25-922A-B54A-59514BAA7D76}"/>
                  </a:ext>
                </a:extLst>
              </p:cNvPr>
              <p:cNvSpPr txBox="1"/>
              <p:nvPr/>
            </p:nvSpPr>
            <p:spPr>
              <a:xfrm>
                <a:off x="63298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6" name="テキスト ボックス 3335">
                <a:extLst>
                  <a:ext uri="{FF2B5EF4-FFF2-40B4-BE49-F238E27FC236}">
                    <a16:creationId xmlns:a16="http://schemas.microsoft.com/office/drawing/2014/main" id="{71F8CC32-8328-F410-AEFD-70A8A61E60F8}"/>
                  </a:ext>
                </a:extLst>
              </p:cNvPr>
              <p:cNvSpPr txBox="1"/>
              <p:nvPr/>
            </p:nvSpPr>
            <p:spPr>
              <a:xfrm>
                <a:off x="66941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7" name="テキスト ボックス 3336">
                <a:extLst>
                  <a:ext uri="{FF2B5EF4-FFF2-40B4-BE49-F238E27FC236}">
                    <a16:creationId xmlns:a16="http://schemas.microsoft.com/office/drawing/2014/main" id="{EBEB7209-7A4C-D630-2D34-6F78CDE21112}"/>
                  </a:ext>
                </a:extLst>
              </p:cNvPr>
              <p:cNvSpPr txBox="1"/>
              <p:nvPr/>
            </p:nvSpPr>
            <p:spPr>
              <a:xfrm>
                <a:off x="70537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338" name="直線コネクタ 3337">
                <a:extLst>
                  <a:ext uri="{FF2B5EF4-FFF2-40B4-BE49-F238E27FC236}">
                    <a16:creationId xmlns:a16="http://schemas.microsoft.com/office/drawing/2014/main" id="{F47F7A75-2F18-E2B4-826A-8C8542B6A8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9" name="直線コネクタ 3338">
                <a:extLst>
                  <a:ext uri="{FF2B5EF4-FFF2-40B4-BE49-F238E27FC236}">
                    <a16:creationId xmlns:a16="http://schemas.microsoft.com/office/drawing/2014/main" id="{BF77A2AE-DF79-9660-E924-18757FF8BF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0" name="直線コネクタ 3339">
                <a:extLst>
                  <a:ext uri="{FF2B5EF4-FFF2-40B4-BE49-F238E27FC236}">
                    <a16:creationId xmlns:a16="http://schemas.microsoft.com/office/drawing/2014/main" id="{51E01A86-C30E-DE98-312E-AD5B689ABC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1" name="直線コネクタ 3340">
                <a:extLst>
                  <a:ext uri="{FF2B5EF4-FFF2-40B4-BE49-F238E27FC236}">
                    <a16:creationId xmlns:a16="http://schemas.microsoft.com/office/drawing/2014/main" id="{DB8B24C5-B5DE-6E73-4C9C-2395462D89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2" name="直線コネクタ 3341">
                <a:extLst>
                  <a:ext uri="{FF2B5EF4-FFF2-40B4-BE49-F238E27FC236}">
                    <a16:creationId xmlns:a16="http://schemas.microsoft.com/office/drawing/2014/main" id="{B17345D2-9E33-50C6-A1FF-A79570079D3E}"/>
                  </a:ext>
                </a:extLst>
              </p:cNvPr>
              <p:cNvCxnSpPr/>
              <p:nvPr/>
            </p:nvCxnSpPr>
            <p:spPr>
              <a:xfrm flipV="1">
                <a:off x="2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3" name="直線コネクタ 3342">
                <a:extLst>
                  <a:ext uri="{FF2B5EF4-FFF2-40B4-BE49-F238E27FC236}">
                    <a16:creationId xmlns:a16="http://schemas.microsoft.com/office/drawing/2014/main" id="{70AD550D-8C31-9822-800A-A293F29D59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4" name="直線コネクタ 3343">
                <a:extLst>
                  <a:ext uri="{FF2B5EF4-FFF2-40B4-BE49-F238E27FC236}">
                    <a16:creationId xmlns:a16="http://schemas.microsoft.com/office/drawing/2014/main" id="{E8F1CA53-3AC7-202C-E465-B0EBA012D5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5" name="直線コネクタ 3344">
                <a:extLst>
                  <a:ext uri="{FF2B5EF4-FFF2-40B4-BE49-F238E27FC236}">
                    <a16:creationId xmlns:a16="http://schemas.microsoft.com/office/drawing/2014/main" id="{9421D8ED-0631-9B27-2B63-23883AB1CF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6" name="直線コネクタ 3345">
                <a:extLst>
                  <a:ext uri="{FF2B5EF4-FFF2-40B4-BE49-F238E27FC236}">
                    <a16:creationId xmlns:a16="http://schemas.microsoft.com/office/drawing/2014/main" id="{EB8076CC-99E9-BFD5-8C55-94E3D43615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7" name="直線コネクタ 3346">
                <a:extLst>
                  <a:ext uri="{FF2B5EF4-FFF2-40B4-BE49-F238E27FC236}">
                    <a16:creationId xmlns:a16="http://schemas.microsoft.com/office/drawing/2014/main" id="{05C13834-9DA9-95E1-A545-A7271EAE7690}"/>
                  </a:ext>
                </a:extLst>
              </p:cNvPr>
              <p:cNvCxnSpPr/>
              <p:nvPr/>
            </p:nvCxnSpPr>
            <p:spPr>
              <a:xfrm flipV="1">
                <a:off x="3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8" name="直線コネクタ 3347">
                <a:extLst>
                  <a:ext uri="{FF2B5EF4-FFF2-40B4-BE49-F238E27FC236}">
                    <a16:creationId xmlns:a16="http://schemas.microsoft.com/office/drawing/2014/main" id="{E228F5CE-2107-E7CB-360D-2494DF4255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9" name="直線コネクタ 3348">
                <a:extLst>
                  <a:ext uri="{FF2B5EF4-FFF2-40B4-BE49-F238E27FC236}">
                    <a16:creationId xmlns:a16="http://schemas.microsoft.com/office/drawing/2014/main" id="{E27A2CAB-6041-EE32-C8A6-3B21CFF420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0" name="直線コネクタ 3349">
                <a:extLst>
                  <a:ext uri="{FF2B5EF4-FFF2-40B4-BE49-F238E27FC236}">
                    <a16:creationId xmlns:a16="http://schemas.microsoft.com/office/drawing/2014/main" id="{86268D3C-9D64-9214-A898-69E22E5623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1" name="直線コネクタ 3350">
                <a:extLst>
                  <a:ext uri="{FF2B5EF4-FFF2-40B4-BE49-F238E27FC236}">
                    <a16:creationId xmlns:a16="http://schemas.microsoft.com/office/drawing/2014/main" id="{CC2E3040-DCEF-5706-91A8-03BBB78E3B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2" name="直線コネクタ 3351">
                <a:extLst>
                  <a:ext uri="{FF2B5EF4-FFF2-40B4-BE49-F238E27FC236}">
                    <a16:creationId xmlns:a16="http://schemas.microsoft.com/office/drawing/2014/main" id="{8F08B44F-71FE-23CA-B74C-52520309D7E1}"/>
                  </a:ext>
                </a:extLst>
              </p:cNvPr>
              <p:cNvCxnSpPr/>
              <p:nvPr/>
            </p:nvCxnSpPr>
            <p:spPr>
              <a:xfrm flipV="1">
                <a:off x="57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3" name="直線コネクタ 3352">
                <a:extLst>
                  <a:ext uri="{FF2B5EF4-FFF2-40B4-BE49-F238E27FC236}">
                    <a16:creationId xmlns:a16="http://schemas.microsoft.com/office/drawing/2014/main" id="{441A3242-7E2E-622D-98F3-4E9033FC41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4" name="直線コネクタ 3353">
                <a:extLst>
                  <a:ext uri="{FF2B5EF4-FFF2-40B4-BE49-F238E27FC236}">
                    <a16:creationId xmlns:a16="http://schemas.microsoft.com/office/drawing/2014/main" id="{DF48943B-92B3-B5C1-D381-360BDA2CA5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5" name="直線コネクタ 3354">
                <a:extLst>
                  <a:ext uri="{FF2B5EF4-FFF2-40B4-BE49-F238E27FC236}">
                    <a16:creationId xmlns:a16="http://schemas.microsoft.com/office/drawing/2014/main" id="{E0EF2ABE-3899-1923-F4D7-2F4B08C278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6" name="直線コネクタ 3355">
                <a:extLst>
                  <a:ext uri="{FF2B5EF4-FFF2-40B4-BE49-F238E27FC236}">
                    <a16:creationId xmlns:a16="http://schemas.microsoft.com/office/drawing/2014/main" id="{26084DE2-D058-BA3D-26D5-DE4EE136B3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7" name="直線コネクタ 3356">
                <a:extLst>
                  <a:ext uri="{FF2B5EF4-FFF2-40B4-BE49-F238E27FC236}">
                    <a16:creationId xmlns:a16="http://schemas.microsoft.com/office/drawing/2014/main" id="{281ACC48-6C26-A879-092B-9D804EFA81F7}"/>
                  </a:ext>
                </a:extLst>
              </p:cNvPr>
              <p:cNvCxnSpPr/>
              <p:nvPr/>
            </p:nvCxnSpPr>
            <p:spPr>
              <a:xfrm flipV="1">
                <a:off x="75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8" name="直線コネクタ 3357">
                <a:extLst>
                  <a:ext uri="{FF2B5EF4-FFF2-40B4-BE49-F238E27FC236}">
                    <a16:creationId xmlns:a16="http://schemas.microsoft.com/office/drawing/2014/main" id="{B0A26BD1-E762-2E18-3243-C2EACA6DC9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9" name="直線コネクタ 3358">
                <a:extLst>
                  <a:ext uri="{FF2B5EF4-FFF2-40B4-BE49-F238E27FC236}">
                    <a16:creationId xmlns:a16="http://schemas.microsoft.com/office/drawing/2014/main" id="{9EB9158E-DA06-4E29-7A9F-80E5D1F7E7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0" name="直線コネクタ 3359">
                <a:extLst>
                  <a:ext uri="{FF2B5EF4-FFF2-40B4-BE49-F238E27FC236}">
                    <a16:creationId xmlns:a16="http://schemas.microsoft.com/office/drawing/2014/main" id="{448379F0-1B43-2C2B-24C5-C15D10FA7D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1" name="直線コネクタ 3360">
                <a:extLst>
                  <a:ext uri="{FF2B5EF4-FFF2-40B4-BE49-F238E27FC236}">
                    <a16:creationId xmlns:a16="http://schemas.microsoft.com/office/drawing/2014/main" id="{5C3BBBB4-F3DE-2530-CE9E-054E4ADB1B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2" name="直線コネクタ 3361">
                <a:extLst>
                  <a:ext uri="{FF2B5EF4-FFF2-40B4-BE49-F238E27FC236}">
                    <a16:creationId xmlns:a16="http://schemas.microsoft.com/office/drawing/2014/main" id="{B9CFAFE4-87F2-1935-202C-CF4F9BA693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3" name="直線コネクタ 3362">
                <a:extLst>
                  <a:ext uri="{FF2B5EF4-FFF2-40B4-BE49-F238E27FC236}">
                    <a16:creationId xmlns:a16="http://schemas.microsoft.com/office/drawing/2014/main" id="{9B77FFF1-8E23-692A-AC94-64135367A9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4" name="直線コネクタ 3363">
                <a:extLst>
                  <a:ext uri="{FF2B5EF4-FFF2-40B4-BE49-F238E27FC236}">
                    <a16:creationId xmlns:a16="http://schemas.microsoft.com/office/drawing/2014/main" id="{6E179DF7-7019-AC07-0E5F-00C3C51976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5" name="直線コネクタ 3364">
                <a:extLst>
                  <a:ext uri="{FF2B5EF4-FFF2-40B4-BE49-F238E27FC236}">
                    <a16:creationId xmlns:a16="http://schemas.microsoft.com/office/drawing/2014/main" id="{A3B1F9F8-01B7-E5A7-F33D-C2E7CFBFC0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6" name="直線コネクタ 3365">
                <a:extLst>
                  <a:ext uri="{FF2B5EF4-FFF2-40B4-BE49-F238E27FC236}">
                    <a16:creationId xmlns:a16="http://schemas.microsoft.com/office/drawing/2014/main" id="{3E71E902-7B47-FDED-BD7D-7F5344337F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7" name="直線コネクタ 3366">
                <a:extLst>
                  <a:ext uri="{FF2B5EF4-FFF2-40B4-BE49-F238E27FC236}">
                    <a16:creationId xmlns:a16="http://schemas.microsoft.com/office/drawing/2014/main" id="{09426B30-6D47-2D30-FE12-3829D32177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8" name="直線コネクタ 3367">
                <a:extLst>
                  <a:ext uri="{FF2B5EF4-FFF2-40B4-BE49-F238E27FC236}">
                    <a16:creationId xmlns:a16="http://schemas.microsoft.com/office/drawing/2014/main" id="{F2F8A91B-4AD9-8E74-7B45-0C6A2AE6FE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9" name="直線コネクタ 3368">
                <a:extLst>
                  <a:ext uri="{FF2B5EF4-FFF2-40B4-BE49-F238E27FC236}">
                    <a16:creationId xmlns:a16="http://schemas.microsoft.com/office/drawing/2014/main" id="{95FB6A56-4F12-DE3A-963B-39CEF2BC9B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0" name="直線コネクタ 3369">
                <a:extLst>
                  <a:ext uri="{FF2B5EF4-FFF2-40B4-BE49-F238E27FC236}">
                    <a16:creationId xmlns:a16="http://schemas.microsoft.com/office/drawing/2014/main" id="{99C737BC-9746-8385-F3A7-EC95BCFE66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1" name="直線コネクタ 3370">
                <a:extLst>
                  <a:ext uri="{FF2B5EF4-FFF2-40B4-BE49-F238E27FC236}">
                    <a16:creationId xmlns:a16="http://schemas.microsoft.com/office/drawing/2014/main" id="{0F431868-AAE6-191A-B0DF-D31675DCC8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2" name="直線コネクタ 3371">
                <a:extLst>
                  <a:ext uri="{FF2B5EF4-FFF2-40B4-BE49-F238E27FC236}">
                    <a16:creationId xmlns:a16="http://schemas.microsoft.com/office/drawing/2014/main" id="{6F7FB23E-D388-5DB2-B898-23DC5FCB59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3" name="直線コネクタ 3372">
                <a:extLst>
                  <a:ext uri="{FF2B5EF4-FFF2-40B4-BE49-F238E27FC236}">
                    <a16:creationId xmlns:a16="http://schemas.microsoft.com/office/drawing/2014/main" id="{9848F721-DFBF-E286-89A6-BD7B42427D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4" name="直線コネクタ 3373">
                <a:extLst>
                  <a:ext uri="{FF2B5EF4-FFF2-40B4-BE49-F238E27FC236}">
                    <a16:creationId xmlns:a16="http://schemas.microsoft.com/office/drawing/2014/main" id="{D6E1751E-0CF3-FDE2-042B-8EAFBEB76E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5" name="直線コネクタ 3374">
                <a:extLst>
                  <a:ext uri="{FF2B5EF4-FFF2-40B4-BE49-F238E27FC236}">
                    <a16:creationId xmlns:a16="http://schemas.microsoft.com/office/drawing/2014/main" id="{13D6E841-E23D-099E-936B-8DF461BDB5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6" name="直線コネクタ 3375">
                <a:extLst>
                  <a:ext uri="{FF2B5EF4-FFF2-40B4-BE49-F238E27FC236}">
                    <a16:creationId xmlns:a16="http://schemas.microsoft.com/office/drawing/2014/main" id="{6FBF8465-2D37-BB16-5A77-4C88FEA4E9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7" name="直線コネクタ 3376">
                <a:extLst>
                  <a:ext uri="{FF2B5EF4-FFF2-40B4-BE49-F238E27FC236}">
                    <a16:creationId xmlns:a16="http://schemas.microsoft.com/office/drawing/2014/main" id="{DAF26E44-3648-7A62-C5DA-53987E0D6F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8" name="直線コネクタ 3377">
                <a:extLst>
                  <a:ext uri="{FF2B5EF4-FFF2-40B4-BE49-F238E27FC236}">
                    <a16:creationId xmlns:a16="http://schemas.microsoft.com/office/drawing/2014/main" id="{B9C7D7D9-F802-F27E-8FF1-C1E0273939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9" name="直線コネクタ 3378">
                <a:extLst>
                  <a:ext uri="{FF2B5EF4-FFF2-40B4-BE49-F238E27FC236}">
                    <a16:creationId xmlns:a16="http://schemas.microsoft.com/office/drawing/2014/main" id="{B081FDF0-63D7-7711-CA5E-551A57A44E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0" name="直線コネクタ 3379">
                <a:extLst>
                  <a:ext uri="{FF2B5EF4-FFF2-40B4-BE49-F238E27FC236}">
                    <a16:creationId xmlns:a16="http://schemas.microsoft.com/office/drawing/2014/main" id="{15D0D19B-28CC-F25A-4513-56BDC74806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1" name="直線コネクタ 3380">
                <a:extLst>
                  <a:ext uri="{FF2B5EF4-FFF2-40B4-BE49-F238E27FC236}">
                    <a16:creationId xmlns:a16="http://schemas.microsoft.com/office/drawing/2014/main" id="{2CDAA27F-A934-1461-5510-EA79767F4C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2" name="直線コネクタ 3381">
                <a:extLst>
                  <a:ext uri="{FF2B5EF4-FFF2-40B4-BE49-F238E27FC236}">
                    <a16:creationId xmlns:a16="http://schemas.microsoft.com/office/drawing/2014/main" id="{5C86EDD7-D6A7-D3D8-2C43-5FF529CA57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3" name="直線コネクタ 3382">
                <a:extLst>
                  <a:ext uri="{FF2B5EF4-FFF2-40B4-BE49-F238E27FC236}">
                    <a16:creationId xmlns:a16="http://schemas.microsoft.com/office/drawing/2014/main" id="{8CCF942B-7D93-DBFA-D749-DD82798CF4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4" name="直線コネクタ 3383">
                <a:extLst>
                  <a:ext uri="{FF2B5EF4-FFF2-40B4-BE49-F238E27FC236}">
                    <a16:creationId xmlns:a16="http://schemas.microsoft.com/office/drawing/2014/main" id="{C17C80A0-6A46-BC61-8EDF-BE6D7C3A2E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5" name="直線コネクタ 3384">
                <a:extLst>
                  <a:ext uri="{FF2B5EF4-FFF2-40B4-BE49-F238E27FC236}">
                    <a16:creationId xmlns:a16="http://schemas.microsoft.com/office/drawing/2014/main" id="{635C54C6-6E55-913F-8F5F-BD19740496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6" name="直線コネクタ 3385">
                <a:extLst>
                  <a:ext uri="{FF2B5EF4-FFF2-40B4-BE49-F238E27FC236}">
                    <a16:creationId xmlns:a16="http://schemas.microsoft.com/office/drawing/2014/main" id="{D36DA571-79C1-84B7-D80A-03DD311B71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7" name="直線コネクタ 3386">
                <a:extLst>
                  <a:ext uri="{FF2B5EF4-FFF2-40B4-BE49-F238E27FC236}">
                    <a16:creationId xmlns:a16="http://schemas.microsoft.com/office/drawing/2014/main" id="{7F87BDA5-BFC1-26DB-A6D6-B10A1FD028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8" name="直線コネクタ 3387">
                <a:extLst>
                  <a:ext uri="{FF2B5EF4-FFF2-40B4-BE49-F238E27FC236}">
                    <a16:creationId xmlns:a16="http://schemas.microsoft.com/office/drawing/2014/main" id="{CA068851-8BB6-6299-BD11-AB3CF56397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9" name="直線コネクタ 3388">
                <a:extLst>
                  <a:ext uri="{FF2B5EF4-FFF2-40B4-BE49-F238E27FC236}">
                    <a16:creationId xmlns:a16="http://schemas.microsoft.com/office/drawing/2014/main" id="{799AC9AB-C845-03F4-0378-943E5E5182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0" name="直線コネクタ 3389">
                <a:extLst>
                  <a:ext uri="{FF2B5EF4-FFF2-40B4-BE49-F238E27FC236}">
                    <a16:creationId xmlns:a16="http://schemas.microsoft.com/office/drawing/2014/main" id="{C1FCDB7B-2F58-743D-3A62-B5F3A338DC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1" name="直線コネクタ 3390">
                <a:extLst>
                  <a:ext uri="{FF2B5EF4-FFF2-40B4-BE49-F238E27FC236}">
                    <a16:creationId xmlns:a16="http://schemas.microsoft.com/office/drawing/2014/main" id="{9394BE52-C884-F3F4-F5DD-CF247A8EA8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2" name="直線コネクタ 3391">
                <a:extLst>
                  <a:ext uri="{FF2B5EF4-FFF2-40B4-BE49-F238E27FC236}">
                    <a16:creationId xmlns:a16="http://schemas.microsoft.com/office/drawing/2014/main" id="{DA7127F9-AD31-74A5-AE1A-CD67949F27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3" name="直線コネクタ 3392">
                <a:extLst>
                  <a:ext uri="{FF2B5EF4-FFF2-40B4-BE49-F238E27FC236}">
                    <a16:creationId xmlns:a16="http://schemas.microsoft.com/office/drawing/2014/main" id="{8C03384D-C9A0-B63B-077F-7F3AB8ADD9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4" name="直線コネクタ 3393">
                <a:extLst>
                  <a:ext uri="{FF2B5EF4-FFF2-40B4-BE49-F238E27FC236}">
                    <a16:creationId xmlns:a16="http://schemas.microsoft.com/office/drawing/2014/main" id="{E4634DB0-C17A-CDDC-ACED-9BE62F11B8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5" name="直線コネクタ 3394">
                <a:extLst>
                  <a:ext uri="{FF2B5EF4-FFF2-40B4-BE49-F238E27FC236}">
                    <a16:creationId xmlns:a16="http://schemas.microsoft.com/office/drawing/2014/main" id="{25662FAD-6107-B81E-3B6B-D9E7FC4E37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6" name="直線コネクタ 3395">
                <a:extLst>
                  <a:ext uri="{FF2B5EF4-FFF2-40B4-BE49-F238E27FC236}">
                    <a16:creationId xmlns:a16="http://schemas.microsoft.com/office/drawing/2014/main" id="{52E8F50D-B1AB-71A3-66E2-E1F269233B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7" name="直線コネクタ 3396">
                <a:extLst>
                  <a:ext uri="{FF2B5EF4-FFF2-40B4-BE49-F238E27FC236}">
                    <a16:creationId xmlns:a16="http://schemas.microsoft.com/office/drawing/2014/main" id="{9C12F26C-2257-0986-B5A7-88AD326CDA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8" name="直線コネクタ 3397">
                <a:extLst>
                  <a:ext uri="{FF2B5EF4-FFF2-40B4-BE49-F238E27FC236}">
                    <a16:creationId xmlns:a16="http://schemas.microsoft.com/office/drawing/2014/main" id="{384B27D3-FAD9-A613-10C4-67B9C05AF9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9" name="直線コネクタ 3398">
                <a:extLst>
                  <a:ext uri="{FF2B5EF4-FFF2-40B4-BE49-F238E27FC236}">
                    <a16:creationId xmlns:a16="http://schemas.microsoft.com/office/drawing/2014/main" id="{CE0A3D17-BC1F-585F-5159-108273A643A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0" name="直線コネクタ 3399">
                <a:extLst>
                  <a:ext uri="{FF2B5EF4-FFF2-40B4-BE49-F238E27FC236}">
                    <a16:creationId xmlns:a16="http://schemas.microsoft.com/office/drawing/2014/main" id="{1AEDCDDB-0B25-1412-7070-035930C2C1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1" name="直線コネクタ 3400">
                <a:extLst>
                  <a:ext uri="{FF2B5EF4-FFF2-40B4-BE49-F238E27FC236}">
                    <a16:creationId xmlns:a16="http://schemas.microsoft.com/office/drawing/2014/main" id="{F8C03AB8-46B6-6A4F-0B65-04B19B3807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2" name="直線コネクタ 3401">
                <a:extLst>
                  <a:ext uri="{FF2B5EF4-FFF2-40B4-BE49-F238E27FC236}">
                    <a16:creationId xmlns:a16="http://schemas.microsoft.com/office/drawing/2014/main" id="{7972C73A-0F1F-475A-FCD8-AAA875652A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3" name="直線コネクタ 3402">
                <a:extLst>
                  <a:ext uri="{FF2B5EF4-FFF2-40B4-BE49-F238E27FC236}">
                    <a16:creationId xmlns:a16="http://schemas.microsoft.com/office/drawing/2014/main" id="{021497E2-2777-1E15-E37C-4D386F196E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4" name="直線コネクタ 3403">
                <a:extLst>
                  <a:ext uri="{FF2B5EF4-FFF2-40B4-BE49-F238E27FC236}">
                    <a16:creationId xmlns:a16="http://schemas.microsoft.com/office/drawing/2014/main" id="{0B545145-0832-97E5-F54C-E3888591A1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5" name="直線コネクタ 3404">
                <a:extLst>
                  <a:ext uri="{FF2B5EF4-FFF2-40B4-BE49-F238E27FC236}">
                    <a16:creationId xmlns:a16="http://schemas.microsoft.com/office/drawing/2014/main" id="{859648DA-A094-1E06-D4B2-61FEE34BDB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6" name="直線コネクタ 3405">
                <a:extLst>
                  <a:ext uri="{FF2B5EF4-FFF2-40B4-BE49-F238E27FC236}">
                    <a16:creationId xmlns:a16="http://schemas.microsoft.com/office/drawing/2014/main" id="{A70751B8-0FAF-877A-0A03-AD90B30634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7" name="直線コネクタ 3406">
                <a:extLst>
                  <a:ext uri="{FF2B5EF4-FFF2-40B4-BE49-F238E27FC236}">
                    <a16:creationId xmlns:a16="http://schemas.microsoft.com/office/drawing/2014/main" id="{DD6E5945-C62B-50E9-F078-3BE061C126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8" name="直線コネクタ 3407">
                <a:extLst>
                  <a:ext uri="{FF2B5EF4-FFF2-40B4-BE49-F238E27FC236}">
                    <a16:creationId xmlns:a16="http://schemas.microsoft.com/office/drawing/2014/main" id="{623A569D-9E60-DEEA-FAA3-81E6E7F873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9" name="直線コネクタ 3408">
                <a:extLst>
                  <a:ext uri="{FF2B5EF4-FFF2-40B4-BE49-F238E27FC236}">
                    <a16:creationId xmlns:a16="http://schemas.microsoft.com/office/drawing/2014/main" id="{8F24F389-9784-45A3-73F4-AC3797F36C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0" name="直線コネクタ 3409">
                <a:extLst>
                  <a:ext uri="{FF2B5EF4-FFF2-40B4-BE49-F238E27FC236}">
                    <a16:creationId xmlns:a16="http://schemas.microsoft.com/office/drawing/2014/main" id="{332E1E99-0226-A819-D858-50C744DB05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1" name="直線コネクタ 3410">
                <a:extLst>
                  <a:ext uri="{FF2B5EF4-FFF2-40B4-BE49-F238E27FC236}">
                    <a16:creationId xmlns:a16="http://schemas.microsoft.com/office/drawing/2014/main" id="{4BE4254B-39B7-FB8C-51C7-4C9F5DBFE8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2" name="直線コネクタ 3411">
                <a:extLst>
                  <a:ext uri="{FF2B5EF4-FFF2-40B4-BE49-F238E27FC236}">
                    <a16:creationId xmlns:a16="http://schemas.microsoft.com/office/drawing/2014/main" id="{D76E95C4-3468-491D-F98E-2D23439F07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3" name="直線コネクタ 3412">
                <a:extLst>
                  <a:ext uri="{FF2B5EF4-FFF2-40B4-BE49-F238E27FC236}">
                    <a16:creationId xmlns:a16="http://schemas.microsoft.com/office/drawing/2014/main" id="{5D439F79-B6E3-B799-89E3-92169E7D0C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4" name="直線コネクタ 3413">
                <a:extLst>
                  <a:ext uri="{FF2B5EF4-FFF2-40B4-BE49-F238E27FC236}">
                    <a16:creationId xmlns:a16="http://schemas.microsoft.com/office/drawing/2014/main" id="{86016E39-2F2D-A264-9CDD-E0C475D52D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5" name="直線コネクタ 3414">
                <a:extLst>
                  <a:ext uri="{FF2B5EF4-FFF2-40B4-BE49-F238E27FC236}">
                    <a16:creationId xmlns:a16="http://schemas.microsoft.com/office/drawing/2014/main" id="{AAF4275A-6DA8-A554-2FA6-9B70346AAD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6" name="直線コネクタ 3415">
                <a:extLst>
                  <a:ext uri="{FF2B5EF4-FFF2-40B4-BE49-F238E27FC236}">
                    <a16:creationId xmlns:a16="http://schemas.microsoft.com/office/drawing/2014/main" id="{A28C1EAC-6993-F9B5-A98B-4564377C21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7" name="直線コネクタ 3416">
                <a:extLst>
                  <a:ext uri="{FF2B5EF4-FFF2-40B4-BE49-F238E27FC236}">
                    <a16:creationId xmlns:a16="http://schemas.microsoft.com/office/drawing/2014/main" id="{C66581B5-3830-AED1-3466-338DF51BDB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8" name="直線コネクタ 3417">
                <a:extLst>
                  <a:ext uri="{FF2B5EF4-FFF2-40B4-BE49-F238E27FC236}">
                    <a16:creationId xmlns:a16="http://schemas.microsoft.com/office/drawing/2014/main" id="{29CB828D-5643-B49B-28AB-E4232E5714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9" name="直線コネクタ 3418">
                <a:extLst>
                  <a:ext uri="{FF2B5EF4-FFF2-40B4-BE49-F238E27FC236}">
                    <a16:creationId xmlns:a16="http://schemas.microsoft.com/office/drawing/2014/main" id="{F9E17A9D-2221-D02A-1E5C-C27E97ED0D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0" name="直線コネクタ 3419">
                <a:extLst>
                  <a:ext uri="{FF2B5EF4-FFF2-40B4-BE49-F238E27FC236}">
                    <a16:creationId xmlns:a16="http://schemas.microsoft.com/office/drawing/2014/main" id="{39064541-8E3C-5EE8-55A8-147CD84B10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1" name="直線コネクタ 3420">
                <a:extLst>
                  <a:ext uri="{FF2B5EF4-FFF2-40B4-BE49-F238E27FC236}">
                    <a16:creationId xmlns:a16="http://schemas.microsoft.com/office/drawing/2014/main" id="{C602E084-25FA-FF52-AFC5-982C3E0B7B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2" name="直線コネクタ 3421">
                <a:extLst>
                  <a:ext uri="{FF2B5EF4-FFF2-40B4-BE49-F238E27FC236}">
                    <a16:creationId xmlns:a16="http://schemas.microsoft.com/office/drawing/2014/main" id="{34BDE36A-993F-C3F4-A560-D1E5647DD0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3" name="直線コネクタ 3422">
                <a:extLst>
                  <a:ext uri="{FF2B5EF4-FFF2-40B4-BE49-F238E27FC236}">
                    <a16:creationId xmlns:a16="http://schemas.microsoft.com/office/drawing/2014/main" id="{96F233DD-6538-B52F-B903-E82DECC83E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4" name="直線コネクタ 3423">
                <a:extLst>
                  <a:ext uri="{FF2B5EF4-FFF2-40B4-BE49-F238E27FC236}">
                    <a16:creationId xmlns:a16="http://schemas.microsoft.com/office/drawing/2014/main" id="{97020D30-E562-493C-7E41-F93974715E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5" name="直線コネクタ 3424">
                <a:extLst>
                  <a:ext uri="{FF2B5EF4-FFF2-40B4-BE49-F238E27FC236}">
                    <a16:creationId xmlns:a16="http://schemas.microsoft.com/office/drawing/2014/main" id="{A1E33AB2-368E-E82E-18C8-CAF568BE7C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6" name="直線コネクタ 3425">
                <a:extLst>
                  <a:ext uri="{FF2B5EF4-FFF2-40B4-BE49-F238E27FC236}">
                    <a16:creationId xmlns:a16="http://schemas.microsoft.com/office/drawing/2014/main" id="{9A176476-8481-1479-3AA1-FAA4AD2F28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7" name="直線コネクタ 3426">
                <a:extLst>
                  <a:ext uri="{FF2B5EF4-FFF2-40B4-BE49-F238E27FC236}">
                    <a16:creationId xmlns:a16="http://schemas.microsoft.com/office/drawing/2014/main" id="{9A91A434-FF73-4850-6996-60C4BE5741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8" name="直線コネクタ 3427">
                <a:extLst>
                  <a:ext uri="{FF2B5EF4-FFF2-40B4-BE49-F238E27FC236}">
                    <a16:creationId xmlns:a16="http://schemas.microsoft.com/office/drawing/2014/main" id="{603E4ED3-EFC3-AA56-72DF-A84EFADB12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9" name="直線コネクタ 3428">
                <a:extLst>
                  <a:ext uri="{FF2B5EF4-FFF2-40B4-BE49-F238E27FC236}">
                    <a16:creationId xmlns:a16="http://schemas.microsoft.com/office/drawing/2014/main" id="{B9013FDF-54D8-75A8-39CA-85625FEB34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0" name="直線コネクタ 3429">
                <a:extLst>
                  <a:ext uri="{FF2B5EF4-FFF2-40B4-BE49-F238E27FC236}">
                    <a16:creationId xmlns:a16="http://schemas.microsoft.com/office/drawing/2014/main" id="{6E90B4F8-7B6C-A143-493D-BF6A3B6C87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1" name="直線コネクタ 3430">
                <a:extLst>
                  <a:ext uri="{FF2B5EF4-FFF2-40B4-BE49-F238E27FC236}">
                    <a16:creationId xmlns:a16="http://schemas.microsoft.com/office/drawing/2014/main" id="{66F21929-142F-8190-BB9F-567757E610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2" name="直線コネクタ 3431">
                <a:extLst>
                  <a:ext uri="{FF2B5EF4-FFF2-40B4-BE49-F238E27FC236}">
                    <a16:creationId xmlns:a16="http://schemas.microsoft.com/office/drawing/2014/main" id="{FB460282-E32E-7080-3C71-634E88DD02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3" name="直線コネクタ 3432">
                <a:extLst>
                  <a:ext uri="{FF2B5EF4-FFF2-40B4-BE49-F238E27FC236}">
                    <a16:creationId xmlns:a16="http://schemas.microsoft.com/office/drawing/2014/main" id="{B958C650-32D7-46F9-88AB-A9BA93D853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4" name="直線コネクタ 3433">
                <a:extLst>
                  <a:ext uri="{FF2B5EF4-FFF2-40B4-BE49-F238E27FC236}">
                    <a16:creationId xmlns:a16="http://schemas.microsoft.com/office/drawing/2014/main" id="{8D710DA0-C8E0-2B87-B608-A5F4C7EFEC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5" name="直線コネクタ 3434">
                <a:extLst>
                  <a:ext uri="{FF2B5EF4-FFF2-40B4-BE49-F238E27FC236}">
                    <a16:creationId xmlns:a16="http://schemas.microsoft.com/office/drawing/2014/main" id="{BB9E52A7-6444-C469-480A-0EF25C35AA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6" name="直線コネクタ 3435">
                <a:extLst>
                  <a:ext uri="{FF2B5EF4-FFF2-40B4-BE49-F238E27FC236}">
                    <a16:creationId xmlns:a16="http://schemas.microsoft.com/office/drawing/2014/main" id="{6D2B3EC5-D65A-6E8C-D804-8FB37018FA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7" name="直線コネクタ 3436">
                <a:extLst>
                  <a:ext uri="{FF2B5EF4-FFF2-40B4-BE49-F238E27FC236}">
                    <a16:creationId xmlns:a16="http://schemas.microsoft.com/office/drawing/2014/main" id="{2C2CDA3F-72B4-04AE-8098-0BD400BD1B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8" name="直線コネクタ 3437">
                <a:extLst>
                  <a:ext uri="{FF2B5EF4-FFF2-40B4-BE49-F238E27FC236}">
                    <a16:creationId xmlns:a16="http://schemas.microsoft.com/office/drawing/2014/main" id="{D96F74AE-EF06-9E72-C7AA-73A719AA4C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9" name="直線コネクタ 3438">
                <a:extLst>
                  <a:ext uri="{FF2B5EF4-FFF2-40B4-BE49-F238E27FC236}">
                    <a16:creationId xmlns:a16="http://schemas.microsoft.com/office/drawing/2014/main" id="{B2671605-960E-ED7C-AED7-F501EDE5A4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0" name="直線コネクタ 3439">
                <a:extLst>
                  <a:ext uri="{FF2B5EF4-FFF2-40B4-BE49-F238E27FC236}">
                    <a16:creationId xmlns:a16="http://schemas.microsoft.com/office/drawing/2014/main" id="{B6CCF9E2-14B3-2526-AA3E-8E4DA55EB1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1" name="直線コネクタ 3440">
                <a:extLst>
                  <a:ext uri="{FF2B5EF4-FFF2-40B4-BE49-F238E27FC236}">
                    <a16:creationId xmlns:a16="http://schemas.microsoft.com/office/drawing/2014/main" id="{533A4087-E4AF-3AFB-981D-D304759E8F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2" name="直線コネクタ 3441">
                <a:extLst>
                  <a:ext uri="{FF2B5EF4-FFF2-40B4-BE49-F238E27FC236}">
                    <a16:creationId xmlns:a16="http://schemas.microsoft.com/office/drawing/2014/main" id="{C312DD62-CC5C-34A9-E340-0DCC459DA6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3" name="直線コネクタ 3442">
                <a:extLst>
                  <a:ext uri="{FF2B5EF4-FFF2-40B4-BE49-F238E27FC236}">
                    <a16:creationId xmlns:a16="http://schemas.microsoft.com/office/drawing/2014/main" id="{0FA66246-D9A2-DD05-70E5-DA2B3F8B62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4" name="直線コネクタ 3443">
                <a:extLst>
                  <a:ext uri="{FF2B5EF4-FFF2-40B4-BE49-F238E27FC236}">
                    <a16:creationId xmlns:a16="http://schemas.microsoft.com/office/drawing/2014/main" id="{0846209B-3BB7-EF0E-9B61-646969EECF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5" name="直線コネクタ 3444">
                <a:extLst>
                  <a:ext uri="{FF2B5EF4-FFF2-40B4-BE49-F238E27FC236}">
                    <a16:creationId xmlns:a16="http://schemas.microsoft.com/office/drawing/2014/main" id="{68EF29F4-9FF0-F1D2-7872-B708B4F121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6" name="直線コネクタ 3445">
                <a:extLst>
                  <a:ext uri="{FF2B5EF4-FFF2-40B4-BE49-F238E27FC236}">
                    <a16:creationId xmlns:a16="http://schemas.microsoft.com/office/drawing/2014/main" id="{CA2880CC-2394-40C4-B0C5-6F4C5E5BCF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7" name="直線コネクタ 3446">
                <a:extLst>
                  <a:ext uri="{FF2B5EF4-FFF2-40B4-BE49-F238E27FC236}">
                    <a16:creationId xmlns:a16="http://schemas.microsoft.com/office/drawing/2014/main" id="{624F846D-4ED0-9CDB-3228-DD2B826260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8" name="直線コネクタ 3447">
                <a:extLst>
                  <a:ext uri="{FF2B5EF4-FFF2-40B4-BE49-F238E27FC236}">
                    <a16:creationId xmlns:a16="http://schemas.microsoft.com/office/drawing/2014/main" id="{22801F8E-D5C7-6DA6-1EAE-C0AC143649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9" name="直線コネクタ 3448">
                <a:extLst>
                  <a:ext uri="{FF2B5EF4-FFF2-40B4-BE49-F238E27FC236}">
                    <a16:creationId xmlns:a16="http://schemas.microsoft.com/office/drawing/2014/main" id="{E8989009-DE46-F415-D474-ED54BE24A8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0" name="直線コネクタ 3449">
                <a:extLst>
                  <a:ext uri="{FF2B5EF4-FFF2-40B4-BE49-F238E27FC236}">
                    <a16:creationId xmlns:a16="http://schemas.microsoft.com/office/drawing/2014/main" id="{916877B5-B88D-1463-DF2E-7111A35A12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1" name="直線コネクタ 3450">
                <a:extLst>
                  <a:ext uri="{FF2B5EF4-FFF2-40B4-BE49-F238E27FC236}">
                    <a16:creationId xmlns:a16="http://schemas.microsoft.com/office/drawing/2014/main" id="{C10FCD7A-4E4A-A5C1-8B2B-BCAA646D06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2" name="直線コネクタ 3451">
                <a:extLst>
                  <a:ext uri="{FF2B5EF4-FFF2-40B4-BE49-F238E27FC236}">
                    <a16:creationId xmlns:a16="http://schemas.microsoft.com/office/drawing/2014/main" id="{6DB4C608-71B7-12FA-7DFB-8C0C521934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3" name="直線コネクタ 3452">
                <a:extLst>
                  <a:ext uri="{FF2B5EF4-FFF2-40B4-BE49-F238E27FC236}">
                    <a16:creationId xmlns:a16="http://schemas.microsoft.com/office/drawing/2014/main" id="{DA04FEE5-2D79-53B0-AB2D-AF478C66C1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4" name="直線コネクタ 3453">
                <a:extLst>
                  <a:ext uri="{FF2B5EF4-FFF2-40B4-BE49-F238E27FC236}">
                    <a16:creationId xmlns:a16="http://schemas.microsoft.com/office/drawing/2014/main" id="{C0521397-8BE8-EF6B-7200-D120387A49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5" name="直線コネクタ 3454">
                <a:extLst>
                  <a:ext uri="{FF2B5EF4-FFF2-40B4-BE49-F238E27FC236}">
                    <a16:creationId xmlns:a16="http://schemas.microsoft.com/office/drawing/2014/main" id="{CC06DADB-3158-8439-A699-EBA52A6490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6" name="直線コネクタ 3455">
                <a:extLst>
                  <a:ext uri="{FF2B5EF4-FFF2-40B4-BE49-F238E27FC236}">
                    <a16:creationId xmlns:a16="http://schemas.microsoft.com/office/drawing/2014/main" id="{A8096F66-E7B8-A934-11CE-C25720FECB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7" name="直線コネクタ 3456">
                <a:extLst>
                  <a:ext uri="{FF2B5EF4-FFF2-40B4-BE49-F238E27FC236}">
                    <a16:creationId xmlns:a16="http://schemas.microsoft.com/office/drawing/2014/main" id="{F656F750-BDB7-61D4-E98F-992BC7574D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8" name="直線コネクタ 3457">
                <a:extLst>
                  <a:ext uri="{FF2B5EF4-FFF2-40B4-BE49-F238E27FC236}">
                    <a16:creationId xmlns:a16="http://schemas.microsoft.com/office/drawing/2014/main" id="{19216693-8773-473C-A8EE-0881300FD8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9" name="直線コネクタ 3458">
                <a:extLst>
                  <a:ext uri="{FF2B5EF4-FFF2-40B4-BE49-F238E27FC236}">
                    <a16:creationId xmlns:a16="http://schemas.microsoft.com/office/drawing/2014/main" id="{C1C804B8-959D-C957-BD7B-02DB9944FB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0" name="直線コネクタ 3459">
                <a:extLst>
                  <a:ext uri="{FF2B5EF4-FFF2-40B4-BE49-F238E27FC236}">
                    <a16:creationId xmlns:a16="http://schemas.microsoft.com/office/drawing/2014/main" id="{5BF60C2D-1D55-3D81-B32A-8EBF8C1243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1" name="直線コネクタ 3460">
                <a:extLst>
                  <a:ext uri="{FF2B5EF4-FFF2-40B4-BE49-F238E27FC236}">
                    <a16:creationId xmlns:a16="http://schemas.microsoft.com/office/drawing/2014/main" id="{03EEBC05-31C4-926D-1628-1107736841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2" name="直線コネクタ 3461">
                <a:extLst>
                  <a:ext uri="{FF2B5EF4-FFF2-40B4-BE49-F238E27FC236}">
                    <a16:creationId xmlns:a16="http://schemas.microsoft.com/office/drawing/2014/main" id="{ADF4287F-02A3-02A6-4DC5-C91DDE1DDB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3" name="直線コネクタ 3462">
                <a:extLst>
                  <a:ext uri="{FF2B5EF4-FFF2-40B4-BE49-F238E27FC236}">
                    <a16:creationId xmlns:a16="http://schemas.microsoft.com/office/drawing/2014/main" id="{974076F7-3331-2B7A-2927-4E607A99D1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4" name="直線コネクタ 3463">
                <a:extLst>
                  <a:ext uri="{FF2B5EF4-FFF2-40B4-BE49-F238E27FC236}">
                    <a16:creationId xmlns:a16="http://schemas.microsoft.com/office/drawing/2014/main" id="{D7CC81EA-4FAA-0EA5-1A04-75F1DB5AEC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5" name="直線コネクタ 3464">
                <a:extLst>
                  <a:ext uri="{FF2B5EF4-FFF2-40B4-BE49-F238E27FC236}">
                    <a16:creationId xmlns:a16="http://schemas.microsoft.com/office/drawing/2014/main" id="{848D1D81-D55F-8A11-9B9E-A060576937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6" name="直線コネクタ 3465">
                <a:extLst>
                  <a:ext uri="{FF2B5EF4-FFF2-40B4-BE49-F238E27FC236}">
                    <a16:creationId xmlns:a16="http://schemas.microsoft.com/office/drawing/2014/main" id="{6B2294EF-C5C0-DB8F-EDF5-C8055C556D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7" name="直線コネクタ 3466">
                <a:extLst>
                  <a:ext uri="{FF2B5EF4-FFF2-40B4-BE49-F238E27FC236}">
                    <a16:creationId xmlns:a16="http://schemas.microsoft.com/office/drawing/2014/main" id="{40C950B4-1754-6C9B-7A3E-03858E15D3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8" name="直線コネクタ 3467">
                <a:extLst>
                  <a:ext uri="{FF2B5EF4-FFF2-40B4-BE49-F238E27FC236}">
                    <a16:creationId xmlns:a16="http://schemas.microsoft.com/office/drawing/2014/main" id="{350C74E6-F1CF-BC45-39FC-A1E4879C87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9" name="直線コネクタ 3468">
                <a:extLst>
                  <a:ext uri="{FF2B5EF4-FFF2-40B4-BE49-F238E27FC236}">
                    <a16:creationId xmlns:a16="http://schemas.microsoft.com/office/drawing/2014/main" id="{1865EC32-8D80-FD31-2992-C696FEFAC80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0" name="直線コネクタ 3469">
                <a:extLst>
                  <a:ext uri="{FF2B5EF4-FFF2-40B4-BE49-F238E27FC236}">
                    <a16:creationId xmlns:a16="http://schemas.microsoft.com/office/drawing/2014/main" id="{CDCDCCBA-B320-C0D7-4FB3-6CF07EDFF0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1" name="直線コネクタ 3470">
                <a:extLst>
                  <a:ext uri="{FF2B5EF4-FFF2-40B4-BE49-F238E27FC236}">
                    <a16:creationId xmlns:a16="http://schemas.microsoft.com/office/drawing/2014/main" id="{6EF5BBB5-8690-6923-193F-963800A6DF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2" name="直線コネクタ 3471">
                <a:extLst>
                  <a:ext uri="{FF2B5EF4-FFF2-40B4-BE49-F238E27FC236}">
                    <a16:creationId xmlns:a16="http://schemas.microsoft.com/office/drawing/2014/main" id="{D72FCDB2-E68F-5033-3862-CBF7C21E53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3" name="直線コネクタ 3472">
                <a:extLst>
                  <a:ext uri="{FF2B5EF4-FFF2-40B4-BE49-F238E27FC236}">
                    <a16:creationId xmlns:a16="http://schemas.microsoft.com/office/drawing/2014/main" id="{79E2BE5C-B8DD-B728-7002-D3E831148C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4" name="直線コネクタ 3473">
                <a:extLst>
                  <a:ext uri="{FF2B5EF4-FFF2-40B4-BE49-F238E27FC236}">
                    <a16:creationId xmlns:a16="http://schemas.microsoft.com/office/drawing/2014/main" id="{DE255ABD-EB92-0CC3-75C3-C1EE54B256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5" name="直線コネクタ 3474">
                <a:extLst>
                  <a:ext uri="{FF2B5EF4-FFF2-40B4-BE49-F238E27FC236}">
                    <a16:creationId xmlns:a16="http://schemas.microsoft.com/office/drawing/2014/main" id="{2C7B76C1-8D90-403D-6E3B-2CB5DBC16E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6" name="直線コネクタ 3475">
                <a:extLst>
                  <a:ext uri="{FF2B5EF4-FFF2-40B4-BE49-F238E27FC236}">
                    <a16:creationId xmlns:a16="http://schemas.microsoft.com/office/drawing/2014/main" id="{2330EDC3-D72C-1540-FB2C-3C11C54664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7" name="直線コネクタ 3476">
                <a:extLst>
                  <a:ext uri="{FF2B5EF4-FFF2-40B4-BE49-F238E27FC236}">
                    <a16:creationId xmlns:a16="http://schemas.microsoft.com/office/drawing/2014/main" id="{D26B4A88-F949-A581-1DAF-9CC48FDF4E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8" name="直線コネクタ 3477">
                <a:extLst>
                  <a:ext uri="{FF2B5EF4-FFF2-40B4-BE49-F238E27FC236}">
                    <a16:creationId xmlns:a16="http://schemas.microsoft.com/office/drawing/2014/main" id="{FB6290DB-4703-4E98-0632-29B87F4F28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9" name="直線コネクタ 3478">
                <a:extLst>
                  <a:ext uri="{FF2B5EF4-FFF2-40B4-BE49-F238E27FC236}">
                    <a16:creationId xmlns:a16="http://schemas.microsoft.com/office/drawing/2014/main" id="{A5DBDAC4-9583-1DFF-993D-59B33EB5D3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0" name="直線コネクタ 3479">
                <a:extLst>
                  <a:ext uri="{FF2B5EF4-FFF2-40B4-BE49-F238E27FC236}">
                    <a16:creationId xmlns:a16="http://schemas.microsoft.com/office/drawing/2014/main" id="{F760FB7E-BA3D-D135-517D-1FBBA98E13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1" name="直線コネクタ 3480">
                <a:extLst>
                  <a:ext uri="{FF2B5EF4-FFF2-40B4-BE49-F238E27FC236}">
                    <a16:creationId xmlns:a16="http://schemas.microsoft.com/office/drawing/2014/main" id="{7CD5C384-3B48-0D4F-1B44-46B5462D08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2" name="直線コネクタ 3481">
                <a:extLst>
                  <a:ext uri="{FF2B5EF4-FFF2-40B4-BE49-F238E27FC236}">
                    <a16:creationId xmlns:a16="http://schemas.microsoft.com/office/drawing/2014/main" id="{0F7E3823-5B0B-0AF3-6C2D-51703722C6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3" name="直線コネクタ 3482">
                <a:extLst>
                  <a:ext uri="{FF2B5EF4-FFF2-40B4-BE49-F238E27FC236}">
                    <a16:creationId xmlns:a16="http://schemas.microsoft.com/office/drawing/2014/main" id="{2E854F65-5F9B-8422-B50F-5008C42E7D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4" name="直線コネクタ 3483">
                <a:extLst>
                  <a:ext uri="{FF2B5EF4-FFF2-40B4-BE49-F238E27FC236}">
                    <a16:creationId xmlns:a16="http://schemas.microsoft.com/office/drawing/2014/main" id="{C4BD4DDF-5FA5-0057-19E2-9A715042C6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5" name="直線コネクタ 3484">
                <a:extLst>
                  <a:ext uri="{FF2B5EF4-FFF2-40B4-BE49-F238E27FC236}">
                    <a16:creationId xmlns:a16="http://schemas.microsoft.com/office/drawing/2014/main" id="{7B273A82-9FA0-68A4-6EB1-E9E4271622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6" name="直線コネクタ 3485">
                <a:extLst>
                  <a:ext uri="{FF2B5EF4-FFF2-40B4-BE49-F238E27FC236}">
                    <a16:creationId xmlns:a16="http://schemas.microsoft.com/office/drawing/2014/main" id="{07048D69-C94E-1A51-3C5D-9463AD8B8A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7" name="直線コネクタ 3486">
                <a:extLst>
                  <a:ext uri="{FF2B5EF4-FFF2-40B4-BE49-F238E27FC236}">
                    <a16:creationId xmlns:a16="http://schemas.microsoft.com/office/drawing/2014/main" id="{0924B1B7-D5CA-F50E-479E-9ED8BCB561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8" name="直線コネクタ 3487">
                <a:extLst>
                  <a:ext uri="{FF2B5EF4-FFF2-40B4-BE49-F238E27FC236}">
                    <a16:creationId xmlns:a16="http://schemas.microsoft.com/office/drawing/2014/main" id="{3F93D0AA-F25C-D18D-BAE2-A8C9677590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9" name="直線コネクタ 3488">
                <a:extLst>
                  <a:ext uri="{FF2B5EF4-FFF2-40B4-BE49-F238E27FC236}">
                    <a16:creationId xmlns:a16="http://schemas.microsoft.com/office/drawing/2014/main" id="{0581644D-185C-9AB0-D480-C5E71F2BFE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0" name="直線コネクタ 3489">
                <a:extLst>
                  <a:ext uri="{FF2B5EF4-FFF2-40B4-BE49-F238E27FC236}">
                    <a16:creationId xmlns:a16="http://schemas.microsoft.com/office/drawing/2014/main" id="{DD5A5DB6-B699-9477-61BE-705D5646A8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1" name="直線コネクタ 3490">
                <a:extLst>
                  <a:ext uri="{FF2B5EF4-FFF2-40B4-BE49-F238E27FC236}">
                    <a16:creationId xmlns:a16="http://schemas.microsoft.com/office/drawing/2014/main" id="{E3B11454-00A2-CD9E-4843-8E9C897CC2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2" name="直線コネクタ 3491">
                <a:extLst>
                  <a:ext uri="{FF2B5EF4-FFF2-40B4-BE49-F238E27FC236}">
                    <a16:creationId xmlns:a16="http://schemas.microsoft.com/office/drawing/2014/main" id="{D5FE27F5-0F46-9F51-B365-73BA1EC8C2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3" name="直線コネクタ 3492">
                <a:extLst>
                  <a:ext uri="{FF2B5EF4-FFF2-40B4-BE49-F238E27FC236}">
                    <a16:creationId xmlns:a16="http://schemas.microsoft.com/office/drawing/2014/main" id="{6FF0EBE9-9B2F-2267-8B04-ADABB84C42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4" name="直線コネクタ 3493">
                <a:extLst>
                  <a:ext uri="{FF2B5EF4-FFF2-40B4-BE49-F238E27FC236}">
                    <a16:creationId xmlns:a16="http://schemas.microsoft.com/office/drawing/2014/main" id="{1D8BBFDB-FE6C-E9DA-9C67-E9CCA94D63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5" name="直線コネクタ 3494">
                <a:extLst>
                  <a:ext uri="{FF2B5EF4-FFF2-40B4-BE49-F238E27FC236}">
                    <a16:creationId xmlns:a16="http://schemas.microsoft.com/office/drawing/2014/main" id="{477414F7-499F-2577-C6E3-B305A2BB59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6" name="直線コネクタ 3495">
                <a:extLst>
                  <a:ext uri="{FF2B5EF4-FFF2-40B4-BE49-F238E27FC236}">
                    <a16:creationId xmlns:a16="http://schemas.microsoft.com/office/drawing/2014/main" id="{68586C4F-2751-128A-B5A4-11452523FC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7" name="直線コネクタ 3496">
                <a:extLst>
                  <a:ext uri="{FF2B5EF4-FFF2-40B4-BE49-F238E27FC236}">
                    <a16:creationId xmlns:a16="http://schemas.microsoft.com/office/drawing/2014/main" id="{52424B60-9E33-592B-DD31-EEE7D3F1B9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8" name="直線コネクタ 3497">
                <a:extLst>
                  <a:ext uri="{FF2B5EF4-FFF2-40B4-BE49-F238E27FC236}">
                    <a16:creationId xmlns:a16="http://schemas.microsoft.com/office/drawing/2014/main" id="{9EBEA8C3-3FFA-AE1A-D6A4-1A1D7B8B94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9" name="直線コネクタ 3498">
                <a:extLst>
                  <a:ext uri="{FF2B5EF4-FFF2-40B4-BE49-F238E27FC236}">
                    <a16:creationId xmlns:a16="http://schemas.microsoft.com/office/drawing/2014/main" id="{4D95B54C-7407-17DC-5D33-6752180BD6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0" name="直線コネクタ 3499">
                <a:extLst>
                  <a:ext uri="{FF2B5EF4-FFF2-40B4-BE49-F238E27FC236}">
                    <a16:creationId xmlns:a16="http://schemas.microsoft.com/office/drawing/2014/main" id="{A6147FB2-8F74-BE12-ADFA-BBE68F119F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1" name="直線コネクタ 3500">
                <a:extLst>
                  <a:ext uri="{FF2B5EF4-FFF2-40B4-BE49-F238E27FC236}">
                    <a16:creationId xmlns:a16="http://schemas.microsoft.com/office/drawing/2014/main" id="{F82966E2-005C-7AAF-A227-CCF0375949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2" name="直線コネクタ 3501">
                <a:extLst>
                  <a:ext uri="{FF2B5EF4-FFF2-40B4-BE49-F238E27FC236}">
                    <a16:creationId xmlns:a16="http://schemas.microsoft.com/office/drawing/2014/main" id="{4024175E-852D-DDAB-C940-C59EA25494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3" name="直線コネクタ 3502">
                <a:extLst>
                  <a:ext uri="{FF2B5EF4-FFF2-40B4-BE49-F238E27FC236}">
                    <a16:creationId xmlns:a16="http://schemas.microsoft.com/office/drawing/2014/main" id="{16AE3684-8594-C650-1300-17BA99D82F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4" name="直線コネクタ 3503">
                <a:extLst>
                  <a:ext uri="{FF2B5EF4-FFF2-40B4-BE49-F238E27FC236}">
                    <a16:creationId xmlns:a16="http://schemas.microsoft.com/office/drawing/2014/main" id="{E80FA80E-5231-C90D-FF30-DFDE6BD554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5" name="直線コネクタ 3504">
                <a:extLst>
                  <a:ext uri="{FF2B5EF4-FFF2-40B4-BE49-F238E27FC236}">
                    <a16:creationId xmlns:a16="http://schemas.microsoft.com/office/drawing/2014/main" id="{F5BB05E7-B4DD-B246-9C8C-568B6BBE28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6" name="直線コネクタ 3505">
                <a:extLst>
                  <a:ext uri="{FF2B5EF4-FFF2-40B4-BE49-F238E27FC236}">
                    <a16:creationId xmlns:a16="http://schemas.microsoft.com/office/drawing/2014/main" id="{D736191B-FB81-9B0D-94AC-E3A6164B79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7" name="直線コネクタ 3506">
                <a:extLst>
                  <a:ext uri="{FF2B5EF4-FFF2-40B4-BE49-F238E27FC236}">
                    <a16:creationId xmlns:a16="http://schemas.microsoft.com/office/drawing/2014/main" id="{2B5A575F-014E-6A41-14DF-AA4D440575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8" name="直線コネクタ 3507">
                <a:extLst>
                  <a:ext uri="{FF2B5EF4-FFF2-40B4-BE49-F238E27FC236}">
                    <a16:creationId xmlns:a16="http://schemas.microsoft.com/office/drawing/2014/main" id="{B3C2A546-3A90-54B3-A97A-FC76AD9E95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9" name="直線コネクタ 3508">
                <a:extLst>
                  <a:ext uri="{FF2B5EF4-FFF2-40B4-BE49-F238E27FC236}">
                    <a16:creationId xmlns:a16="http://schemas.microsoft.com/office/drawing/2014/main" id="{D2F29F7F-64CD-9128-2841-E3E61582D7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0" name="直線コネクタ 3509">
                <a:extLst>
                  <a:ext uri="{FF2B5EF4-FFF2-40B4-BE49-F238E27FC236}">
                    <a16:creationId xmlns:a16="http://schemas.microsoft.com/office/drawing/2014/main" id="{590A643D-6E5E-B668-CA82-AB622A6EE0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1" name="直線コネクタ 3510">
                <a:extLst>
                  <a:ext uri="{FF2B5EF4-FFF2-40B4-BE49-F238E27FC236}">
                    <a16:creationId xmlns:a16="http://schemas.microsoft.com/office/drawing/2014/main" id="{5F94DC1C-DA34-265F-0527-E6F1323ACF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2" name="直線コネクタ 3511">
                <a:extLst>
                  <a:ext uri="{FF2B5EF4-FFF2-40B4-BE49-F238E27FC236}">
                    <a16:creationId xmlns:a16="http://schemas.microsoft.com/office/drawing/2014/main" id="{43787378-D2ED-9204-0FB5-59EFBA82AB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3" name="直線コネクタ 3512">
                <a:extLst>
                  <a:ext uri="{FF2B5EF4-FFF2-40B4-BE49-F238E27FC236}">
                    <a16:creationId xmlns:a16="http://schemas.microsoft.com/office/drawing/2014/main" id="{5F252F05-B152-6D16-D737-16353F1552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4" name="直線コネクタ 3513">
                <a:extLst>
                  <a:ext uri="{FF2B5EF4-FFF2-40B4-BE49-F238E27FC236}">
                    <a16:creationId xmlns:a16="http://schemas.microsoft.com/office/drawing/2014/main" id="{486856D0-F787-2C65-E2B6-5B16920729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5" name="直線コネクタ 3514">
                <a:extLst>
                  <a:ext uri="{FF2B5EF4-FFF2-40B4-BE49-F238E27FC236}">
                    <a16:creationId xmlns:a16="http://schemas.microsoft.com/office/drawing/2014/main" id="{3468BA25-A06A-9C5C-0561-340136A3C3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6" name="直線コネクタ 3515">
                <a:extLst>
                  <a:ext uri="{FF2B5EF4-FFF2-40B4-BE49-F238E27FC236}">
                    <a16:creationId xmlns:a16="http://schemas.microsoft.com/office/drawing/2014/main" id="{50B8CEC7-1021-7F2F-2738-35B0E5ACAA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7" name="直線コネクタ 3516">
                <a:extLst>
                  <a:ext uri="{FF2B5EF4-FFF2-40B4-BE49-F238E27FC236}">
                    <a16:creationId xmlns:a16="http://schemas.microsoft.com/office/drawing/2014/main" id="{54336F0D-8ECB-717C-40C8-83631D2EBA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8" name="直線コネクタ 3517">
                <a:extLst>
                  <a:ext uri="{FF2B5EF4-FFF2-40B4-BE49-F238E27FC236}">
                    <a16:creationId xmlns:a16="http://schemas.microsoft.com/office/drawing/2014/main" id="{E4FF94A1-1D98-37ED-F264-4AA84F9A17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9" name="直線コネクタ 3518">
                <a:extLst>
                  <a:ext uri="{FF2B5EF4-FFF2-40B4-BE49-F238E27FC236}">
                    <a16:creationId xmlns:a16="http://schemas.microsoft.com/office/drawing/2014/main" id="{D18B150C-B95E-74EB-0F02-F4D62E6166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0" name="直線コネクタ 3519">
                <a:extLst>
                  <a:ext uri="{FF2B5EF4-FFF2-40B4-BE49-F238E27FC236}">
                    <a16:creationId xmlns:a16="http://schemas.microsoft.com/office/drawing/2014/main" id="{2D6AFF1B-553F-186C-EC1B-4A0F9FF267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1" name="直線コネクタ 3520">
                <a:extLst>
                  <a:ext uri="{FF2B5EF4-FFF2-40B4-BE49-F238E27FC236}">
                    <a16:creationId xmlns:a16="http://schemas.microsoft.com/office/drawing/2014/main" id="{4B6C5B3A-28EA-5CCF-33E4-73FA228125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2" name="直線コネクタ 3521">
                <a:extLst>
                  <a:ext uri="{FF2B5EF4-FFF2-40B4-BE49-F238E27FC236}">
                    <a16:creationId xmlns:a16="http://schemas.microsoft.com/office/drawing/2014/main" id="{3E6BF53A-3B3E-D0F7-4341-0DA79C40E9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3" name="直線コネクタ 3522">
                <a:extLst>
                  <a:ext uri="{FF2B5EF4-FFF2-40B4-BE49-F238E27FC236}">
                    <a16:creationId xmlns:a16="http://schemas.microsoft.com/office/drawing/2014/main" id="{16FA7145-2526-5461-27F6-F859D6A514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4" name="直線コネクタ 3523">
                <a:extLst>
                  <a:ext uri="{FF2B5EF4-FFF2-40B4-BE49-F238E27FC236}">
                    <a16:creationId xmlns:a16="http://schemas.microsoft.com/office/drawing/2014/main" id="{3B12C82A-54B2-0F4E-2CDA-277C663BC5D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5" name="直線コネクタ 3524">
                <a:extLst>
                  <a:ext uri="{FF2B5EF4-FFF2-40B4-BE49-F238E27FC236}">
                    <a16:creationId xmlns:a16="http://schemas.microsoft.com/office/drawing/2014/main" id="{365A38B9-6E93-4619-EC15-401BADF5B3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6" name="直線コネクタ 3525">
                <a:extLst>
                  <a:ext uri="{FF2B5EF4-FFF2-40B4-BE49-F238E27FC236}">
                    <a16:creationId xmlns:a16="http://schemas.microsoft.com/office/drawing/2014/main" id="{1D77A048-0544-A9BC-B931-C354B8A75F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7" name="直線コネクタ 3526">
                <a:extLst>
                  <a:ext uri="{FF2B5EF4-FFF2-40B4-BE49-F238E27FC236}">
                    <a16:creationId xmlns:a16="http://schemas.microsoft.com/office/drawing/2014/main" id="{AEBF9708-F521-AB3F-AE85-5021A33542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8" name="直線コネクタ 3527">
                <a:extLst>
                  <a:ext uri="{FF2B5EF4-FFF2-40B4-BE49-F238E27FC236}">
                    <a16:creationId xmlns:a16="http://schemas.microsoft.com/office/drawing/2014/main" id="{865EEF8C-3B6C-B57F-2C16-2469FFBA6C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9" name="直線コネクタ 3528">
                <a:extLst>
                  <a:ext uri="{FF2B5EF4-FFF2-40B4-BE49-F238E27FC236}">
                    <a16:creationId xmlns:a16="http://schemas.microsoft.com/office/drawing/2014/main" id="{F4FE4EDD-931F-BC5E-946D-7F7C49C265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0" name="直線コネクタ 3529">
                <a:extLst>
                  <a:ext uri="{FF2B5EF4-FFF2-40B4-BE49-F238E27FC236}">
                    <a16:creationId xmlns:a16="http://schemas.microsoft.com/office/drawing/2014/main" id="{BBF848AC-DCDE-68EC-ED37-29CF809177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1" name="直線コネクタ 3530">
                <a:extLst>
                  <a:ext uri="{FF2B5EF4-FFF2-40B4-BE49-F238E27FC236}">
                    <a16:creationId xmlns:a16="http://schemas.microsoft.com/office/drawing/2014/main" id="{752BC5AA-D815-E17A-712E-CAF8E7865E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2" name="直線コネクタ 3531">
                <a:extLst>
                  <a:ext uri="{FF2B5EF4-FFF2-40B4-BE49-F238E27FC236}">
                    <a16:creationId xmlns:a16="http://schemas.microsoft.com/office/drawing/2014/main" id="{8105637B-C96D-18E2-5865-495DA331BA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3" name="直線コネクタ 3532">
                <a:extLst>
                  <a:ext uri="{FF2B5EF4-FFF2-40B4-BE49-F238E27FC236}">
                    <a16:creationId xmlns:a16="http://schemas.microsoft.com/office/drawing/2014/main" id="{EA6680A1-7BD1-E5F1-2631-45DB260857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4" name="直線コネクタ 3533">
                <a:extLst>
                  <a:ext uri="{FF2B5EF4-FFF2-40B4-BE49-F238E27FC236}">
                    <a16:creationId xmlns:a16="http://schemas.microsoft.com/office/drawing/2014/main" id="{85248ACC-D36D-BA69-626E-9ECFABD676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5" name="直線コネクタ 3534">
                <a:extLst>
                  <a:ext uri="{FF2B5EF4-FFF2-40B4-BE49-F238E27FC236}">
                    <a16:creationId xmlns:a16="http://schemas.microsoft.com/office/drawing/2014/main" id="{0090ABC5-F390-9683-63B8-9F1D12D08E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6" name="直線コネクタ 3535">
                <a:extLst>
                  <a:ext uri="{FF2B5EF4-FFF2-40B4-BE49-F238E27FC236}">
                    <a16:creationId xmlns:a16="http://schemas.microsoft.com/office/drawing/2014/main" id="{760012ED-1860-926F-1707-5842157E62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7" name="直線コネクタ 3536">
                <a:extLst>
                  <a:ext uri="{FF2B5EF4-FFF2-40B4-BE49-F238E27FC236}">
                    <a16:creationId xmlns:a16="http://schemas.microsoft.com/office/drawing/2014/main" id="{4B7B4012-555D-38DA-4470-867396DFBC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38" name="テキスト ボックス 3537">
                <a:extLst>
                  <a:ext uri="{FF2B5EF4-FFF2-40B4-BE49-F238E27FC236}">
                    <a16:creationId xmlns:a16="http://schemas.microsoft.com/office/drawing/2014/main" id="{64597562-8827-B1B2-0158-E4F79A62917E}"/>
                  </a:ext>
                </a:extLst>
              </p:cNvPr>
              <p:cNvSpPr txBox="1"/>
              <p:nvPr/>
            </p:nvSpPr>
            <p:spPr>
              <a:xfrm>
                <a:off x="73993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39" name="テキスト ボックス 3538">
                <a:extLst>
                  <a:ext uri="{FF2B5EF4-FFF2-40B4-BE49-F238E27FC236}">
                    <a16:creationId xmlns:a16="http://schemas.microsoft.com/office/drawing/2014/main" id="{C6FE47A6-B242-9251-A080-4381F5E1789F}"/>
                  </a:ext>
                </a:extLst>
              </p:cNvPr>
              <p:cNvSpPr txBox="1"/>
              <p:nvPr/>
            </p:nvSpPr>
            <p:spPr>
              <a:xfrm>
                <a:off x="19991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</a:p>
            </p:txBody>
          </p:sp>
          <p:sp>
            <p:nvSpPr>
              <p:cNvPr id="3540" name="テキスト ボックス 3539">
                <a:extLst>
                  <a:ext uri="{FF2B5EF4-FFF2-40B4-BE49-F238E27FC236}">
                    <a16:creationId xmlns:a16="http://schemas.microsoft.com/office/drawing/2014/main" id="{85CEE258-6C47-34F0-FF4E-105E3CAE7BA3}"/>
                  </a:ext>
                </a:extLst>
              </p:cNvPr>
              <p:cNvSpPr txBox="1"/>
              <p:nvPr/>
            </p:nvSpPr>
            <p:spPr>
              <a:xfrm>
                <a:off x="379934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41" name="テキスト ボックス 3540">
                <a:extLst>
                  <a:ext uri="{FF2B5EF4-FFF2-40B4-BE49-F238E27FC236}">
                    <a16:creationId xmlns:a16="http://schemas.microsoft.com/office/drawing/2014/main" id="{9577DF79-D4B2-69DD-2D9E-A514EBA4597D}"/>
                  </a:ext>
                </a:extLst>
              </p:cNvPr>
              <p:cNvSpPr txBox="1"/>
              <p:nvPr/>
            </p:nvSpPr>
            <p:spPr>
              <a:xfrm>
                <a:off x="56059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15" name="グループ化 3314">
              <a:extLst>
                <a:ext uri="{FF2B5EF4-FFF2-40B4-BE49-F238E27FC236}">
                  <a16:creationId xmlns:a16="http://schemas.microsoft.com/office/drawing/2014/main" id="{FB64FB3B-3DF2-F51A-93E3-61BC95F64AF9}"/>
                </a:ext>
              </a:extLst>
            </p:cNvPr>
            <p:cNvGrpSpPr/>
            <p:nvPr/>
          </p:nvGrpSpPr>
          <p:grpSpPr>
            <a:xfrm>
              <a:off x="8537647" y="4177818"/>
              <a:ext cx="1404000" cy="1404000"/>
              <a:chOff x="6766853" y="1553029"/>
              <a:chExt cx="1404000" cy="1404000"/>
            </a:xfrm>
          </p:grpSpPr>
          <p:sp>
            <p:nvSpPr>
              <p:cNvPr id="3316" name="四角形: 角を丸くする 3315">
                <a:extLst>
                  <a:ext uri="{FF2B5EF4-FFF2-40B4-BE49-F238E27FC236}">
                    <a16:creationId xmlns:a16="http://schemas.microsoft.com/office/drawing/2014/main" id="{57636066-E5FC-33D2-34E1-55561E4D325F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7" name="四角形: 角を丸くする 3316">
                <a:extLst>
                  <a:ext uri="{FF2B5EF4-FFF2-40B4-BE49-F238E27FC236}">
                    <a16:creationId xmlns:a16="http://schemas.microsoft.com/office/drawing/2014/main" id="{55CE8143-8C1C-F0DB-3CA6-14EBEEDA3BA4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8" name="四角形: 角を丸くする 3317">
                <a:extLst>
                  <a:ext uri="{FF2B5EF4-FFF2-40B4-BE49-F238E27FC236}">
                    <a16:creationId xmlns:a16="http://schemas.microsoft.com/office/drawing/2014/main" id="{811DD7A2-1DD7-38CA-32B9-1F1DC0C9F810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9" name="楕円 3318">
                <a:extLst>
                  <a:ext uri="{FF2B5EF4-FFF2-40B4-BE49-F238E27FC236}">
                    <a16:creationId xmlns:a16="http://schemas.microsoft.com/office/drawing/2014/main" id="{225E358E-3D47-1CBA-0EBE-216B9E5EE799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48" name="グループ化 3547">
            <a:extLst>
              <a:ext uri="{FF2B5EF4-FFF2-40B4-BE49-F238E27FC236}">
                <a16:creationId xmlns:a16="http://schemas.microsoft.com/office/drawing/2014/main" id="{0C115BD6-5CBD-522D-49B0-69951986A418}"/>
              </a:ext>
            </a:extLst>
          </p:cNvPr>
          <p:cNvGrpSpPr/>
          <p:nvPr/>
        </p:nvGrpSpPr>
        <p:grpSpPr>
          <a:xfrm>
            <a:off x="650549" y="5035905"/>
            <a:ext cx="5744962" cy="1404000"/>
            <a:chOff x="-301951" y="4177818"/>
            <a:chExt cx="5744962" cy="1404000"/>
          </a:xfrm>
        </p:grpSpPr>
        <p:grpSp>
          <p:nvGrpSpPr>
            <p:cNvPr id="3549" name="グループ化 3548">
              <a:extLst>
                <a:ext uri="{FF2B5EF4-FFF2-40B4-BE49-F238E27FC236}">
                  <a16:creationId xmlns:a16="http://schemas.microsoft.com/office/drawing/2014/main" id="{2F58D753-023F-B645-4166-4EEF5E3A3A24}"/>
                </a:ext>
              </a:extLst>
            </p:cNvPr>
            <p:cNvGrpSpPr/>
            <p:nvPr/>
          </p:nvGrpSpPr>
          <p:grpSpPr>
            <a:xfrm>
              <a:off x="-301951" y="4322684"/>
              <a:ext cx="4340962" cy="520700"/>
              <a:chOff x="-301951" y="4322684"/>
              <a:chExt cx="4340962" cy="520700"/>
            </a:xfrm>
          </p:grpSpPr>
          <p:grpSp>
            <p:nvGrpSpPr>
              <p:cNvPr id="3555" name="グループ化 3554">
                <a:extLst>
                  <a:ext uri="{FF2B5EF4-FFF2-40B4-BE49-F238E27FC236}">
                    <a16:creationId xmlns:a16="http://schemas.microsoft.com/office/drawing/2014/main" id="{4919CB36-CA1E-F9A7-4C7A-76797BACC50D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3667" name="グループ化 3666">
                  <a:extLst>
                    <a:ext uri="{FF2B5EF4-FFF2-40B4-BE49-F238E27FC236}">
                      <a16:creationId xmlns:a16="http://schemas.microsoft.com/office/drawing/2014/main" id="{FC5078E9-73C3-A8C5-8A82-126DC5D59A3F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3669" name="グループ化 3668">
                    <a:extLst>
                      <a:ext uri="{FF2B5EF4-FFF2-40B4-BE49-F238E27FC236}">
                        <a16:creationId xmlns:a16="http://schemas.microsoft.com/office/drawing/2014/main" id="{2442C00F-3D13-0EE0-C022-C65E7CE139F1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3671" name="フリーフォーム: 図形 3670">
                      <a:extLst>
                        <a:ext uri="{FF2B5EF4-FFF2-40B4-BE49-F238E27FC236}">
                          <a16:creationId xmlns:a16="http://schemas.microsoft.com/office/drawing/2014/main" id="{632885F6-F3BF-B669-77E4-EAF20033FC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72" name="フリーフォーム: 図形 3671">
                      <a:extLst>
                        <a:ext uri="{FF2B5EF4-FFF2-40B4-BE49-F238E27FC236}">
                          <a16:creationId xmlns:a16="http://schemas.microsoft.com/office/drawing/2014/main" id="{3EE699BE-3EF0-D0F3-5A85-A95116E807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70" name="正方形/長方形 3669">
                    <a:extLst>
                      <a:ext uri="{FF2B5EF4-FFF2-40B4-BE49-F238E27FC236}">
                        <a16:creationId xmlns:a16="http://schemas.microsoft.com/office/drawing/2014/main" id="{E3D5ECC0-CB36-A0E5-6EDE-442874AC8362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68" name="四角形: 角を丸くする 3667">
                  <a:extLst>
                    <a:ext uri="{FF2B5EF4-FFF2-40B4-BE49-F238E27FC236}">
                      <a16:creationId xmlns:a16="http://schemas.microsoft.com/office/drawing/2014/main" id="{2A721345-E4DC-8AF3-245A-5FDDD25DDCC8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56" name="正方形/長方形 3555">
                <a:extLst>
                  <a:ext uri="{FF2B5EF4-FFF2-40B4-BE49-F238E27FC236}">
                    <a16:creationId xmlns:a16="http://schemas.microsoft.com/office/drawing/2014/main" id="{162DA64D-4F14-4B8F-AB52-EA1CD66AA966}"/>
                  </a:ext>
                </a:extLst>
              </p:cNvPr>
              <p:cNvSpPr/>
              <p:nvPr/>
            </p:nvSpPr>
            <p:spPr>
              <a:xfrm>
                <a:off x="322853" y="4400723"/>
                <a:ext cx="3716158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7" name="テキスト ボックス 3556">
                <a:extLst>
                  <a:ext uri="{FF2B5EF4-FFF2-40B4-BE49-F238E27FC236}">
                    <a16:creationId xmlns:a16="http://schemas.microsoft.com/office/drawing/2014/main" id="{0EC92410-D2C2-4E2D-F792-681F37B42FB6}"/>
                  </a:ext>
                </a:extLst>
              </p:cNvPr>
              <p:cNvSpPr txBox="1"/>
              <p:nvPr/>
            </p:nvSpPr>
            <p:spPr>
              <a:xfrm>
                <a:off x="56561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58" name="テキスト ボックス 3557">
                <a:extLst>
                  <a:ext uri="{FF2B5EF4-FFF2-40B4-BE49-F238E27FC236}">
                    <a16:creationId xmlns:a16="http://schemas.microsoft.com/office/drawing/2014/main" id="{B8766CC7-1B3A-D71D-8ADF-1C5A99A97E77}"/>
                  </a:ext>
                </a:extLst>
              </p:cNvPr>
              <p:cNvSpPr txBox="1"/>
              <p:nvPr/>
            </p:nvSpPr>
            <p:spPr>
              <a:xfrm>
                <a:off x="92279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59" name="テキスト ボックス 3558">
                <a:extLst>
                  <a:ext uri="{FF2B5EF4-FFF2-40B4-BE49-F238E27FC236}">
                    <a16:creationId xmlns:a16="http://schemas.microsoft.com/office/drawing/2014/main" id="{939A622D-E3EE-9310-721E-EF58145F2054}"/>
                  </a:ext>
                </a:extLst>
              </p:cNvPr>
              <p:cNvSpPr txBox="1"/>
              <p:nvPr/>
            </p:nvSpPr>
            <p:spPr>
              <a:xfrm>
                <a:off x="12871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0" name="テキスト ボックス 3559">
                <a:extLst>
                  <a:ext uri="{FF2B5EF4-FFF2-40B4-BE49-F238E27FC236}">
                    <a16:creationId xmlns:a16="http://schemas.microsoft.com/office/drawing/2014/main" id="{8E4C2AF4-F2B9-5C3D-0445-3302757D6E5E}"/>
                  </a:ext>
                </a:extLst>
              </p:cNvPr>
              <p:cNvSpPr txBox="1"/>
              <p:nvPr/>
            </p:nvSpPr>
            <p:spPr>
              <a:xfrm>
                <a:off x="164669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1" name="テキスト ボックス 3560">
                <a:extLst>
                  <a:ext uri="{FF2B5EF4-FFF2-40B4-BE49-F238E27FC236}">
                    <a16:creationId xmlns:a16="http://schemas.microsoft.com/office/drawing/2014/main" id="{9A59429C-5E7D-C823-8863-E13D3186DB02}"/>
                  </a:ext>
                </a:extLst>
              </p:cNvPr>
              <p:cNvSpPr txBox="1"/>
              <p:nvPr/>
            </p:nvSpPr>
            <p:spPr>
              <a:xfrm>
                <a:off x="23658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2" name="テキスト ボックス 3561">
                <a:extLst>
                  <a:ext uri="{FF2B5EF4-FFF2-40B4-BE49-F238E27FC236}">
                    <a16:creationId xmlns:a16="http://schemas.microsoft.com/office/drawing/2014/main" id="{52B7831B-96AC-C898-F90A-79F42DAB710E}"/>
                  </a:ext>
                </a:extLst>
              </p:cNvPr>
              <p:cNvSpPr txBox="1"/>
              <p:nvPr/>
            </p:nvSpPr>
            <p:spPr>
              <a:xfrm>
                <a:off x="27230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3" name="テキスト ボックス 3562">
                <a:extLst>
                  <a:ext uri="{FF2B5EF4-FFF2-40B4-BE49-F238E27FC236}">
                    <a16:creationId xmlns:a16="http://schemas.microsoft.com/office/drawing/2014/main" id="{B5EACD65-E55D-40D1-CBAB-E1F0CF024311}"/>
                  </a:ext>
                </a:extLst>
              </p:cNvPr>
              <p:cNvSpPr txBox="1"/>
              <p:nvPr/>
            </p:nvSpPr>
            <p:spPr>
              <a:xfrm>
                <a:off x="30873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4" name="テキスト ボックス 3563">
                <a:extLst>
                  <a:ext uri="{FF2B5EF4-FFF2-40B4-BE49-F238E27FC236}">
                    <a16:creationId xmlns:a16="http://schemas.microsoft.com/office/drawing/2014/main" id="{1245CF3D-AEDB-98A8-D9BF-2994500BF41D}"/>
                  </a:ext>
                </a:extLst>
              </p:cNvPr>
              <p:cNvSpPr txBox="1"/>
              <p:nvPr/>
            </p:nvSpPr>
            <p:spPr>
              <a:xfrm>
                <a:off x="34469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565" name="直線コネクタ 3564">
                <a:extLst>
                  <a:ext uri="{FF2B5EF4-FFF2-40B4-BE49-F238E27FC236}">
                    <a16:creationId xmlns:a16="http://schemas.microsoft.com/office/drawing/2014/main" id="{7D454683-AF93-4759-C39C-9B99612329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6" name="直線コネクタ 3565">
                <a:extLst>
                  <a:ext uri="{FF2B5EF4-FFF2-40B4-BE49-F238E27FC236}">
                    <a16:creationId xmlns:a16="http://schemas.microsoft.com/office/drawing/2014/main" id="{F1711F88-9A25-2AAA-5664-3DF30A80770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7" name="直線コネクタ 3566">
                <a:extLst>
                  <a:ext uri="{FF2B5EF4-FFF2-40B4-BE49-F238E27FC236}">
                    <a16:creationId xmlns:a16="http://schemas.microsoft.com/office/drawing/2014/main" id="{DCF989F0-BDA6-B224-B8BA-00F5C7CF96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8" name="直線コネクタ 3567">
                <a:extLst>
                  <a:ext uri="{FF2B5EF4-FFF2-40B4-BE49-F238E27FC236}">
                    <a16:creationId xmlns:a16="http://schemas.microsoft.com/office/drawing/2014/main" id="{B28FB8D6-E817-1B70-590A-AC8193F6D8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9" name="直線コネクタ 3568">
                <a:extLst>
                  <a:ext uri="{FF2B5EF4-FFF2-40B4-BE49-F238E27FC236}">
                    <a16:creationId xmlns:a16="http://schemas.microsoft.com/office/drawing/2014/main" id="{1114D354-3A99-A2A4-B40F-0034BC627B1B}"/>
                  </a:ext>
                </a:extLst>
              </p:cNvPr>
              <p:cNvCxnSpPr/>
              <p:nvPr/>
            </p:nvCxnSpPr>
            <p:spPr>
              <a:xfrm flipV="1">
                <a:off x="2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0" name="直線コネクタ 3569">
                <a:extLst>
                  <a:ext uri="{FF2B5EF4-FFF2-40B4-BE49-F238E27FC236}">
                    <a16:creationId xmlns:a16="http://schemas.microsoft.com/office/drawing/2014/main" id="{372ABB17-7F72-239E-D3BD-0D3D315509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1" name="直線コネクタ 3570">
                <a:extLst>
                  <a:ext uri="{FF2B5EF4-FFF2-40B4-BE49-F238E27FC236}">
                    <a16:creationId xmlns:a16="http://schemas.microsoft.com/office/drawing/2014/main" id="{9F5B26E6-3E14-42C0-797C-752393BEAD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2" name="直線コネクタ 3571">
                <a:extLst>
                  <a:ext uri="{FF2B5EF4-FFF2-40B4-BE49-F238E27FC236}">
                    <a16:creationId xmlns:a16="http://schemas.microsoft.com/office/drawing/2014/main" id="{701C8555-C855-1232-932A-0C7F6A7838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3" name="直線コネクタ 3572">
                <a:extLst>
                  <a:ext uri="{FF2B5EF4-FFF2-40B4-BE49-F238E27FC236}">
                    <a16:creationId xmlns:a16="http://schemas.microsoft.com/office/drawing/2014/main" id="{D9903DAF-6EB7-2F00-F769-5A8A7CC49A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4" name="直線コネクタ 3573">
                <a:extLst>
                  <a:ext uri="{FF2B5EF4-FFF2-40B4-BE49-F238E27FC236}">
                    <a16:creationId xmlns:a16="http://schemas.microsoft.com/office/drawing/2014/main" id="{930E8DB8-0A6F-EE7A-9A8D-5B518B231FEC}"/>
                  </a:ext>
                </a:extLst>
              </p:cNvPr>
              <p:cNvCxnSpPr/>
              <p:nvPr/>
            </p:nvCxnSpPr>
            <p:spPr>
              <a:xfrm flipV="1">
                <a:off x="3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5" name="直線コネクタ 3574">
                <a:extLst>
                  <a:ext uri="{FF2B5EF4-FFF2-40B4-BE49-F238E27FC236}">
                    <a16:creationId xmlns:a16="http://schemas.microsoft.com/office/drawing/2014/main" id="{5A65D648-B817-4B9D-B1C3-0A41757D4A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6" name="直線コネクタ 3575">
                <a:extLst>
                  <a:ext uri="{FF2B5EF4-FFF2-40B4-BE49-F238E27FC236}">
                    <a16:creationId xmlns:a16="http://schemas.microsoft.com/office/drawing/2014/main" id="{6743E65F-C061-5102-C5E7-F49D73957B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7" name="直線コネクタ 3576">
                <a:extLst>
                  <a:ext uri="{FF2B5EF4-FFF2-40B4-BE49-F238E27FC236}">
                    <a16:creationId xmlns:a16="http://schemas.microsoft.com/office/drawing/2014/main" id="{B009E826-6BC1-FE71-D264-6283E7A837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8" name="直線コネクタ 3577">
                <a:extLst>
                  <a:ext uri="{FF2B5EF4-FFF2-40B4-BE49-F238E27FC236}">
                    <a16:creationId xmlns:a16="http://schemas.microsoft.com/office/drawing/2014/main" id="{1E52C733-B96E-6DBC-0EAE-E3E10F1EBC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9" name="直線コネクタ 3578">
                <a:extLst>
                  <a:ext uri="{FF2B5EF4-FFF2-40B4-BE49-F238E27FC236}">
                    <a16:creationId xmlns:a16="http://schemas.microsoft.com/office/drawing/2014/main" id="{4AE095D3-4790-9A72-8F5A-4604F4C23D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0" name="直線コネクタ 3579">
                <a:extLst>
                  <a:ext uri="{FF2B5EF4-FFF2-40B4-BE49-F238E27FC236}">
                    <a16:creationId xmlns:a16="http://schemas.microsoft.com/office/drawing/2014/main" id="{CC257711-025E-0FE8-2C01-B2429A63BC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1" name="直線コネクタ 3580">
                <a:extLst>
                  <a:ext uri="{FF2B5EF4-FFF2-40B4-BE49-F238E27FC236}">
                    <a16:creationId xmlns:a16="http://schemas.microsoft.com/office/drawing/2014/main" id="{87B68E97-38BD-904C-0ACC-57C81FF1B9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2" name="直線コネクタ 3581">
                <a:extLst>
                  <a:ext uri="{FF2B5EF4-FFF2-40B4-BE49-F238E27FC236}">
                    <a16:creationId xmlns:a16="http://schemas.microsoft.com/office/drawing/2014/main" id="{9EAAB76E-DF3C-EA4C-1C9C-DFDB730EF1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3" name="直線コネクタ 3582">
                <a:extLst>
                  <a:ext uri="{FF2B5EF4-FFF2-40B4-BE49-F238E27FC236}">
                    <a16:creationId xmlns:a16="http://schemas.microsoft.com/office/drawing/2014/main" id="{403DEE8F-363D-0ADC-8A2D-8E1E18C06F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4" name="直線コネクタ 3583">
                <a:extLst>
                  <a:ext uri="{FF2B5EF4-FFF2-40B4-BE49-F238E27FC236}">
                    <a16:creationId xmlns:a16="http://schemas.microsoft.com/office/drawing/2014/main" id="{BCA73103-F042-BE60-3D6F-5419C1F02A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5" name="直線コネクタ 3584">
                <a:extLst>
                  <a:ext uri="{FF2B5EF4-FFF2-40B4-BE49-F238E27FC236}">
                    <a16:creationId xmlns:a16="http://schemas.microsoft.com/office/drawing/2014/main" id="{2B81495A-1329-39E3-B03D-46AC426E33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6" name="直線コネクタ 3585">
                <a:extLst>
                  <a:ext uri="{FF2B5EF4-FFF2-40B4-BE49-F238E27FC236}">
                    <a16:creationId xmlns:a16="http://schemas.microsoft.com/office/drawing/2014/main" id="{662BFD17-0457-4DFC-5A7D-49EDAF3A4D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7" name="直線コネクタ 3586">
                <a:extLst>
                  <a:ext uri="{FF2B5EF4-FFF2-40B4-BE49-F238E27FC236}">
                    <a16:creationId xmlns:a16="http://schemas.microsoft.com/office/drawing/2014/main" id="{82398AF4-3C06-15F5-43DE-B7AC2F4B7A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8" name="直線コネクタ 3587">
                <a:extLst>
                  <a:ext uri="{FF2B5EF4-FFF2-40B4-BE49-F238E27FC236}">
                    <a16:creationId xmlns:a16="http://schemas.microsoft.com/office/drawing/2014/main" id="{CBCB452E-5F38-E1DC-E6EE-AC2FD1B854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9" name="直線コネクタ 3588">
                <a:extLst>
                  <a:ext uri="{FF2B5EF4-FFF2-40B4-BE49-F238E27FC236}">
                    <a16:creationId xmlns:a16="http://schemas.microsoft.com/office/drawing/2014/main" id="{BEE51F71-851E-8EDC-E240-44B8B6DA52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0" name="直線コネクタ 3589">
                <a:extLst>
                  <a:ext uri="{FF2B5EF4-FFF2-40B4-BE49-F238E27FC236}">
                    <a16:creationId xmlns:a16="http://schemas.microsoft.com/office/drawing/2014/main" id="{8B146E53-2C94-F8DB-77CC-12DC4C9C82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1" name="直線コネクタ 3590">
                <a:extLst>
                  <a:ext uri="{FF2B5EF4-FFF2-40B4-BE49-F238E27FC236}">
                    <a16:creationId xmlns:a16="http://schemas.microsoft.com/office/drawing/2014/main" id="{D349D85C-23F1-8EC0-A2F1-5F8027D796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2" name="直線コネクタ 3591">
                <a:extLst>
                  <a:ext uri="{FF2B5EF4-FFF2-40B4-BE49-F238E27FC236}">
                    <a16:creationId xmlns:a16="http://schemas.microsoft.com/office/drawing/2014/main" id="{56480043-CB49-B717-477E-4268AB74F9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3" name="直線コネクタ 3592">
                <a:extLst>
                  <a:ext uri="{FF2B5EF4-FFF2-40B4-BE49-F238E27FC236}">
                    <a16:creationId xmlns:a16="http://schemas.microsoft.com/office/drawing/2014/main" id="{60747191-7B28-BF22-B656-B3D85D7419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4" name="直線コネクタ 3593">
                <a:extLst>
                  <a:ext uri="{FF2B5EF4-FFF2-40B4-BE49-F238E27FC236}">
                    <a16:creationId xmlns:a16="http://schemas.microsoft.com/office/drawing/2014/main" id="{8E0A83BD-299D-5CF4-4657-7E28D5D907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5" name="直線コネクタ 3594">
                <a:extLst>
                  <a:ext uri="{FF2B5EF4-FFF2-40B4-BE49-F238E27FC236}">
                    <a16:creationId xmlns:a16="http://schemas.microsoft.com/office/drawing/2014/main" id="{F4F27DA5-AD33-3895-0696-B6E550CD9D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6" name="直線コネクタ 3595">
                <a:extLst>
                  <a:ext uri="{FF2B5EF4-FFF2-40B4-BE49-F238E27FC236}">
                    <a16:creationId xmlns:a16="http://schemas.microsoft.com/office/drawing/2014/main" id="{AFAA4CD1-8201-49D4-EF9D-1B5740470F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7" name="直線コネクタ 3596">
                <a:extLst>
                  <a:ext uri="{FF2B5EF4-FFF2-40B4-BE49-F238E27FC236}">
                    <a16:creationId xmlns:a16="http://schemas.microsoft.com/office/drawing/2014/main" id="{71244921-90C0-5ECE-3921-C4AA2DC200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8" name="直線コネクタ 3597">
                <a:extLst>
                  <a:ext uri="{FF2B5EF4-FFF2-40B4-BE49-F238E27FC236}">
                    <a16:creationId xmlns:a16="http://schemas.microsoft.com/office/drawing/2014/main" id="{BA580A23-5AAB-F3D4-263D-25C01D451E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9" name="直線コネクタ 3598">
                <a:extLst>
                  <a:ext uri="{FF2B5EF4-FFF2-40B4-BE49-F238E27FC236}">
                    <a16:creationId xmlns:a16="http://schemas.microsoft.com/office/drawing/2014/main" id="{F75B2912-4BDB-5E35-5DFC-1C339C3316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0" name="直線コネクタ 3599">
                <a:extLst>
                  <a:ext uri="{FF2B5EF4-FFF2-40B4-BE49-F238E27FC236}">
                    <a16:creationId xmlns:a16="http://schemas.microsoft.com/office/drawing/2014/main" id="{5A476CC4-7711-2DE1-FCCF-15D99B5B36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1" name="直線コネクタ 3600">
                <a:extLst>
                  <a:ext uri="{FF2B5EF4-FFF2-40B4-BE49-F238E27FC236}">
                    <a16:creationId xmlns:a16="http://schemas.microsoft.com/office/drawing/2014/main" id="{47F832F7-4914-3FA2-F291-0B47AB69A1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2" name="直線コネクタ 3601">
                <a:extLst>
                  <a:ext uri="{FF2B5EF4-FFF2-40B4-BE49-F238E27FC236}">
                    <a16:creationId xmlns:a16="http://schemas.microsoft.com/office/drawing/2014/main" id="{2B5780FB-1B16-A9DD-0793-A09E22B315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3" name="直線コネクタ 3602">
                <a:extLst>
                  <a:ext uri="{FF2B5EF4-FFF2-40B4-BE49-F238E27FC236}">
                    <a16:creationId xmlns:a16="http://schemas.microsoft.com/office/drawing/2014/main" id="{274C4472-AAE5-BFA2-5AE6-ABA8B16A12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4" name="直線コネクタ 3603">
                <a:extLst>
                  <a:ext uri="{FF2B5EF4-FFF2-40B4-BE49-F238E27FC236}">
                    <a16:creationId xmlns:a16="http://schemas.microsoft.com/office/drawing/2014/main" id="{DF13AE7A-64B9-2F6E-BC0C-798B5BD434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5" name="直線コネクタ 3604">
                <a:extLst>
                  <a:ext uri="{FF2B5EF4-FFF2-40B4-BE49-F238E27FC236}">
                    <a16:creationId xmlns:a16="http://schemas.microsoft.com/office/drawing/2014/main" id="{5D40A537-AEED-CFA1-2FFA-8605D26EA8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6" name="直線コネクタ 3605">
                <a:extLst>
                  <a:ext uri="{FF2B5EF4-FFF2-40B4-BE49-F238E27FC236}">
                    <a16:creationId xmlns:a16="http://schemas.microsoft.com/office/drawing/2014/main" id="{5C4761C7-CBA3-FFFB-6872-32EF9AC779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7" name="直線コネクタ 3606">
                <a:extLst>
                  <a:ext uri="{FF2B5EF4-FFF2-40B4-BE49-F238E27FC236}">
                    <a16:creationId xmlns:a16="http://schemas.microsoft.com/office/drawing/2014/main" id="{7FC0576E-164D-CA7D-594F-D235F79E4B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8" name="直線コネクタ 3607">
                <a:extLst>
                  <a:ext uri="{FF2B5EF4-FFF2-40B4-BE49-F238E27FC236}">
                    <a16:creationId xmlns:a16="http://schemas.microsoft.com/office/drawing/2014/main" id="{53787369-1488-DD32-1514-0CF630B2C5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9" name="直線コネクタ 3608">
                <a:extLst>
                  <a:ext uri="{FF2B5EF4-FFF2-40B4-BE49-F238E27FC236}">
                    <a16:creationId xmlns:a16="http://schemas.microsoft.com/office/drawing/2014/main" id="{D94DF894-1DD0-994C-9CBF-F3C11884A4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0" name="直線コネクタ 3609">
                <a:extLst>
                  <a:ext uri="{FF2B5EF4-FFF2-40B4-BE49-F238E27FC236}">
                    <a16:creationId xmlns:a16="http://schemas.microsoft.com/office/drawing/2014/main" id="{8010EE04-A684-28DF-9F4F-772EDCDB52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1" name="直線コネクタ 3610">
                <a:extLst>
                  <a:ext uri="{FF2B5EF4-FFF2-40B4-BE49-F238E27FC236}">
                    <a16:creationId xmlns:a16="http://schemas.microsoft.com/office/drawing/2014/main" id="{0030F1AB-E332-AA51-5BE7-66536B916E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2" name="直線コネクタ 3611">
                <a:extLst>
                  <a:ext uri="{FF2B5EF4-FFF2-40B4-BE49-F238E27FC236}">
                    <a16:creationId xmlns:a16="http://schemas.microsoft.com/office/drawing/2014/main" id="{AEB9E600-C652-8010-09DF-7C2F3EBB4F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3" name="直線コネクタ 3612">
                <a:extLst>
                  <a:ext uri="{FF2B5EF4-FFF2-40B4-BE49-F238E27FC236}">
                    <a16:creationId xmlns:a16="http://schemas.microsoft.com/office/drawing/2014/main" id="{BCAA70F4-0B5A-F8D0-9F30-113161F090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4" name="直線コネクタ 3613">
                <a:extLst>
                  <a:ext uri="{FF2B5EF4-FFF2-40B4-BE49-F238E27FC236}">
                    <a16:creationId xmlns:a16="http://schemas.microsoft.com/office/drawing/2014/main" id="{33647FBF-13FF-E92A-A512-94EDFF3A55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5" name="直線コネクタ 3614">
                <a:extLst>
                  <a:ext uri="{FF2B5EF4-FFF2-40B4-BE49-F238E27FC236}">
                    <a16:creationId xmlns:a16="http://schemas.microsoft.com/office/drawing/2014/main" id="{8986495B-CA46-21E5-43A8-867B1D2FE3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6" name="直線コネクタ 3615">
                <a:extLst>
                  <a:ext uri="{FF2B5EF4-FFF2-40B4-BE49-F238E27FC236}">
                    <a16:creationId xmlns:a16="http://schemas.microsoft.com/office/drawing/2014/main" id="{C3B559E0-D9E6-97CE-BAEA-4E468374E2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7" name="直線コネクタ 3616">
                <a:extLst>
                  <a:ext uri="{FF2B5EF4-FFF2-40B4-BE49-F238E27FC236}">
                    <a16:creationId xmlns:a16="http://schemas.microsoft.com/office/drawing/2014/main" id="{DC36E886-280E-66B2-8B52-918AE5D702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8" name="直線コネクタ 3617">
                <a:extLst>
                  <a:ext uri="{FF2B5EF4-FFF2-40B4-BE49-F238E27FC236}">
                    <a16:creationId xmlns:a16="http://schemas.microsoft.com/office/drawing/2014/main" id="{4FD75432-E649-0B86-7022-B7DD8D248D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9" name="直線コネクタ 3618">
                <a:extLst>
                  <a:ext uri="{FF2B5EF4-FFF2-40B4-BE49-F238E27FC236}">
                    <a16:creationId xmlns:a16="http://schemas.microsoft.com/office/drawing/2014/main" id="{DE20E011-297B-BF57-D551-9438DEE379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0" name="直線コネクタ 3619">
                <a:extLst>
                  <a:ext uri="{FF2B5EF4-FFF2-40B4-BE49-F238E27FC236}">
                    <a16:creationId xmlns:a16="http://schemas.microsoft.com/office/drawing/2014/main" id="{9BC34664-FE22-B6F3-FCB9-2AABCFA1B5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1" name="直線コネクタ 3620">
                <a:extLst>
                  <a:ext uri="{FF2B5EF4-FFF2-40B4-BE49-F238E27FC236}">
                    <a16:creationId xmlns:a16="http://schemas.microsoft.com/office/drawing/2014/main" id="{41634F45-3B9B-DECE-EB03-3F6CDDE637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2" name="直線コネクタ 3621">
                <a:extLst>
                  <a:ext uri="{FF2B5EF4-FFF2-40B4-BE49-F238E27FC236}">
                    <a16:creationId xmlns:a16="http://schemas.microsoft.com/office/drawing/2014/main" id="{3E95F1CD-9569-12EE-A35A-BAC576AD5F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3" name="直線コネクタ 3622">
                <a:extLst>
                  <a:ext uri="{FF2B5EF4-FFF2-40B4-BE49-F238E27FC236}">
                    <a16:creationId xmlns:a16="http://schemas.microsoft.com/office/drawing/2014/main" id="{513C9A6F-A217-326C-8A48-9CB8020FDC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4" name="直線コネクタ 3623">
                <a:extLst>
                  <a:ext uri="{FF2B5EF4-FFF2-40B4-BE49-F238E27FC236}">
                    <a16:creationId xmlns:a16="http://schemas.microsoft.com/office/drawing/2014/main" id="{BF0E9410-7C40-5638-5A4F-723B05849D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5" name="直線コネクタ 3624">
                <a:extLst>
                  <a:ext uri="{FF2B5EF4-FFF2-40B4-BE49-F238E27FC236}">
                    <a16:creationId xmlns:a16="http://schemas.microsoft.com/office/drawing/2014/main" id="{3EE1DEE3-A11E-1366-ADB5-6F48C77BE8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6" name="直線コネクタ 3625">
                <a:extLst>
                  <a:ext uri="{FF2B5EF4-FFF2-40B4-BE49-F238E27FC236}">
                    <a16:creationId xmlns:a16="http://schemas.microsoft.com/office/drawing/2014/main" id="{688A550E-5570-BE88-78F4-E1DCABD2DD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7" name="直線コネクタ 3626">
                <a:extLst>
                  <a:ext uri="{FF2B5EF4-FFF2-40B4-BE49-F238E27FC236}">
                    <a16:creationId xmlns:a16="http://schemas.microsoft.com/office/drawing/2014/main" id="{A5C873B0-DD19-B1AC-CA24-29CABE4D5A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8" name="直線コネクタ 3627">
                <a:extLst>
                  <a:ext uri="{FF2B5EF4-FFF2-40B4-BE49-F238E27FC236}">
                    <a16:creationId xmlns:a16="http://schemas.microsoft.com/office/drawing/2014/main" id="{60AF086F-91E5-2D1E-70CA-F19A15AD00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9" name="直線コネクタ 3628">
                <a:extLst>
                  <a:ext uri="{FF2B5EF4-FFF2-40B4-BE49-F238E27FC236}">
                    <a16:creationId xmlns:a16="http://schemas.microsoft.com/office/drawing/2014/main" id="{4332561E-8F28-98DB-22D8-C834A9D4EF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0" name="直線コネクタ 3629">
                <a:extLst>
                  <a:ext uri="{FF2B5EF4-FFF2-40B4-BE49-F238E27FC236}">
                    <a16:creationId xmlns:a16="http://schemas.microsoft.com/office/drawing/2014/main" id="{712A5A9E-E0B9-EF27-BDE5-4D2E2ADA31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1" name="直線コネクタ 3630">
                <a:extLst>
                  <a:ext uri="{FF2B5EF4-FFF2-40B4-BE49-F238E27FC236}">
                    <a16:creationId xmlns:a16="http://schemas.microsoft.com/office/drawing/2014/main" id="{17AFEFB7-DEC1-681A-4145-5AB3810F1C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2" name="直線コネクタ 3631">
                <a:extLst>
                  <a:ext uri="{FF2B5EF4-FFF2-40B4-BE49-F238E27FC236}">
                    <a16:creationId xmlns:a16="http://schemas.microsoft.com/office/drawing/2014/main" id="{87F34B56-A5BC-19C9-FB9A-036961E03C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3" name="直線コネクタ 3632">
                <a:extLst>
                  <a:ext uri="{FF2B5EF4-FFF2-40B4-BE49-F238E27FC236}">
                    <a16:creationId xmlns:a16="http://schemas.microsoft.com/office/drawing/2014/main" id="{4B29A8F7-AC79-3928-14C3-239D5191C1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4" name="直線コネクタ 3633">
                <a:extLst>
                  <a:ext uri="{FF2B5EF4-FFF2-40B4-BE49-F238E27FC236}">
                    <a16:creationId xmlns:a16="http://schemas.microsoft.com/office/drawing/2014/main" id="{41F0BDFA-EACB-7769-9717-24529FD6F1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5" name="直線コネクタ 3634">
                <a:extLst>
                  <a:ext uri="{FF2B5EF4-FFF2-40B4-BE49-F238E27FC236}">
                    <a16:creationId xmlns:a16="http://schemas.microsoft.com/office/drawing/2014/main" id="{BCFA1D2D-1C51-2922-95C0-BDAAC0BFF6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6" name="直線コネクタ 3635">
                <a:extLst>
                  <a:ext uri="{FF2B5EF4-FFF2-40B4-BE49-F238E27FC236}">
                    <a16:creationId xmlns:a16="http://schemas.microsoft.com/office/drawing/2014/main" id="{9217B021-B10A-E62D-1EFC-B4700831E9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7" name="直線コネクタ 3636">
                <a:extLst>
                  <a:ext uri="{FF2B5EF4-FFF2-40B4-BE49-F238E27FC236}">
                    <a16:creationId xmlns:a16="http://schemas.microsoft.com/office/drawing/2014/main" id="{5D736611-4314-1889-76BF-D15D439D4D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8" name="直線コネクタ 3637">
                <a:extLst>
                  <a:ext uri="{FF2B5EF4-FFF2-40B4-BE49-F238E27FC236}">
                    <a16:creationId xmlns:a16="http://schemas.microsoft.com/office/drawing/2014/main" id="{15FD2F0D-1903-081D-6995-03EBE4B281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9" name="直線コネクタ 3638">
                <a:extLst>
                  <a:ext uri="{FF2B5EF4-FFF2-40B4-BE49-F238E27FC236}">
                    <a16:creationId xmlns:a16="http://schemas.microsoft.com/office/drawing/2014/main" id="{CA6AAD3F-3742-B70D-4B61-4B2EF37F3B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0" name="直線コネクタ 3639">
                <a:extLst>
                  <a:ext uri="{FF2B5EF4-FFF2-40B4-BE49-F238E27FC236}">
                    <a16:creationId xmlns:a16="http://schemas.microsoft.com/office/drawing/2014/main" id="{28800CE1-744F-3ACA-66EF-C6FF5DEC6A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1" name="直線コネクタ 3640">
                <a:extLst>
                  <a:ext uri="{FF2B5EF4-FFF2-40B4-BE49-F238E27FC236}">
                    <a16:creationId xmlns:a16="http://schemas.microsoft.com/office/drawing/2014/main" id="{CA708DBF-FDBF-F92F-4E15-BE3F9D6516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2" name="直線コネクタ 3641">
                <a:extLst>
                  <a:ext uri="{FF2B5EF4-FFF2-40B4-BE49-F238E27FC236}">
                    <a16:creationId xmlns:a16="http://schemas.microsoft.com/office/drawing/2014/main" id="{47B6B838-A20A-61EF-C4C7-DC2A74BAE6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3" name="直線コネクタ 3642">
                <a:extLst>
                  <a:ext uri="{FF2B5EF4-FFF2-40B4-BE49-F238E27FC236}">
                    <a16:creationId xmlns:a16="http://schemas.microsoft.com/office/drawing/2014/main" id="{1DF829B3-6EFF-7D21-408D-C5BA6B9076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4" name="直線コネクタ 3643">
                <a:extLst>
                  <a:ext uri="{FF2B5EF4-FFF2-40B4-BE49-F238E27FC236}">
                    <a16:creationId xmlns:a16="http://schemas.microsoft.com/office/drawing/2014/main" id="{25792F7E-5D96-5316-BD5B-F46F66E69B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5" name="直線コネクタ 3644">
                <a:extLst>
                  <a:ext uri="{FF2B5EF4-FFF2-40B4-BE49-F238E27FC236}">
                    <a16:creationId xmlns:a16="http://schemas.microsoft.com/office/drawing/2014/main" id="{B88B84AF-4961-218E-F620-4F4ABF00E1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6" name="直線コネクタ 3645">
                <a:extLst>
                  <a:ext uri="{FF2B5EF4-FFF2-40B4-BE49-F238E27FC236}">
                    <a16:creationId xmlns:a16="http://schemas.microsoft.com/office/drawing/2014/main" id="{BDC7E69C-568F-6EC3-FC98-E079FADFDA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7" name="直線コネクタ 3646">
                <a:extLst>
                  <a:ext uri="{FF2B5EF4-FFF2-40B4-BE49-F238E27FC236}">
                    <a16:creationId xmlns:a16="http://schemas.microsoft.com/office/drawing/2014/main" id="{4AB6E134-B827-4723-0D33-D50813EA9F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8" name="直線コネクタ 3647">
                <a:extLst>
                  <a:ext uri="{FF2B5EF4-FFF2-40B4-BE49-F238E27FC236}">
                    <a16:creationId xmlns:a16="http://schemas.microsoft.com/office/drawing/2014/main" id="{A41D3AF0-03EC-9309-2C5A-F8BB103C4F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9" name="直線コネクタ 3648">
                <a:extLst>
                  <a:ext uri="{FF2B5EF4-FFF2-40B4-BE49-F238E27FC236}">
                    <a16:creationId xmlns:a16="http://schemas.microsoft.com/office/drawing/2014/main" id="{B0F82A4E-72FA-12E5-E443-89CA8FFE9F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0" name="直線コネクタ 3649">
                <a:extLst>
                  <a:ext uri="{FF2B5EF4-FFF2-40B4-BE49-F238E27FC236}">
                    <a16:creationId xmlns:a16="http://schemas.microsoft.com/office/drawing/2014/main" id="{F1BE76E0-F901-0120-634B-5079C50811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1" name="直線コネクタ 3650">
                <a:extLst>
                  <a:ext uri="{FF2B5EF4-FFF2-40B4-BE49-F238E27FC236}">
                    <a16:creationId xmlns:a16="http://schemas.microsoft.com/office/drawing/2014/main" id="{CA52B352-8AD2-CE9B-97C5-E78EF68DC7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2" name="直線コネクタ 3651">
                <a:extLst>
                  <a:ext uri="{FF2B5EF4-FFF2-40B4-BE49-F238E27FC236}">
                    <a16:creationId xmlns:a16="http://schemas.microsoft.com/office/drawing/2014/main" id="{F8BD8278-EA2D-8D0D-5D80-A6AA012EFE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3" name="直線コネクタ 3652">
                <a:extLst>
                  <a:ext uri="{FF2B5EF4-FFF2-40B4-BE49-F238E27FC236}">
                    <a16:creationId xmlns:a16="http://schemas.microsoft.com/office/drawing/2014/main" id="{C2FA658A-5306-DB59-E2C4-F6D7738661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4" name="直線コネクタ 3653">
                <a:extLst>
                  <a:ext uri="{FF2B5EF4-FFF2-40B4-BE49-F238E27FC236}">
                    <a16:creationId xmlns:a16="http://schemas.microsoft.com/office/drawing/2014/main" id="{22BD4BEE-9F7F-606A-6FEB-2CB5DB081B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5" name="直線コネクタ 3654">
                <a:extLst>
                  <a:ext uri="{FF2B5EF4-FFF2-40B4-BE49-F238E27FC236}">
                    <a16:creationId xmlns:a16="http://schemas.microsoft.com/office/drawing/2014/main" id="{DAE11429-4234-DB05-6563-5BBCA18920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6" name="直線コネクタ 3655">
                <a:extLst>
                  <a:ext uri="{FF2B5EF4-FFF2-40B4-BE49-F238E27FC236}">
                    <a16:creationId xmlns:a16="http://schemas.microsoft.com/office/drawing/2014/main" id="{92842CC6-1E7F-A6DA-06E5-415B666719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7" name="直線コネクタ 3656">
                <a:extLst>
                  <a:ext uri="{FF2B5EF4-FFF2-40B4-BE49-F238E27FC236}">
                    <a16:creationId xmlns:a16="http://schemas.microsoft.com/office/drawing/2014/main" id="{CF9744B0-13ED-375B-930D-29FF56989F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8" name="直線コネクタ 3657">
                <a:extLst>
                  <a:ext uri="{FF2B5EF4-FFF2-40B4-BE49-F238E27FC236}">
                    <a16:creationId xmlns:a16="http://schemas.microsoft.com/office/drawing/2014/main" id="{9A90BB49-832E-9AA3-ADDF-61753514D2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9" name="直線コネクタ 3658">
                <a:extLst>
                  <a:ext uri="{FF2B5EF4-FFF2-40B4-BE49-F238E27FC236}">
                    <a16:creationId xmlns:a16="http://schemas.microsoft.com/office/drawing/2014/main" id="{F57CF155-95CB-D3F1-2136-E0305A3FCB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0" name="直線コネクタ 3659">
                <a:extLst>
                  <a:ext uri="{FF2B5EF4-FFF2-40B4-BE49-F238E27FC236}">
                    <a16:creationId xmlns:a16="http://schemas.microsoft.com/office/drawing/2014/main" id="{2779345E-721C-6C18-5D72-752E1FFD32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1" name="直線コネクタ 3660">
                <a:extLst>
                  <a:ext uri="{FF2B5EF4-FFF2-40B4-BE49-F238E27FC236}">
                    <a16:creationId xmlns:a16="http://schemas.microsoft.com/office/drawing/2014/main" id="{F504C6CC-070D-EEAB-89A0-37988F92BA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2" name="直線コネクタ 3661">
                <a:extLst>
                  <a:ext uri="{FF2B5EF4-FFF2-40B4-BE49-F238E27FC236}">
                    <a16:creationId xmlns:a16="http://schemas.microsoft.com/office/drawing/2014/main" id="{2AC3BB41-5822-D3A5-2471-9AC475C187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3" name="直線コネクタ 3662">
                <a:extLst>
                  <a:ext uri="{FF2B5EF4-FFF2-40B4-BE49-F238E27FC236}">
                    <a16:creationId xmlns:a16="http://schemas.microsoft.com/office/drawing/2014/main" id="{41E6DF2B-377D-33A2-D194-ECBD7239C2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4" name="直線コネクタ 3663">
                <a:extLst>
                  <a:ext uri="{FF2B5EF4-FFF2-40B4-BE49-F238E27FC236}">
                    <a16:creationId xmlns:a16="http://schemas.microsoft.com/office/drawing/2014/main" id="{555FFAAC-F08B-D1CF-46DC-3E439E9259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65" name="テキスト ボックス 3664">
                <a:extLst>
                  <a:ext uri="{FF2B5EF4-FFF2-40B4-BE49-F238E27FC236}">
                    <a16:creationId xmlns:a16="http://schemas.microsoft.com/office/drawing/2014/main" id="{42C81161-E218-6A3A-7E9D-1F77546F5F34}"/>
                  </a:ext>
                </a:extLst>
              </p:cNvPr>
              <p:cNvSpPr txBox="1"/>
              <p:nvPr/>
            </p:nvSpPr>
            <p:spPr>
              <a:xfrm>
                <a:off x="19991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</a:p>
            </p:txBody>
          </p:sp>
          <p:sp>
            <p:nvSpPr>
              <p:cNvPr id="3666" name="テキスト ボックス 3665">
                <a:extLst>
                  <a:ext uri="{FF2B5EF4-FFF2-40B4-BE49-F238E27FC236}">
                    <a16:creationId xmlns:a16="http://schemas.microsoft.com/office/drawing/2014/main" id="{75135A66-8A0C-0B1B-5C5A-9A31B7D4D29B}"/>
                  </a:ext>
                </a:extLst>
              </p:cNvPr>
              <p:cNvSpPr txBox="1"/>
              <p:nvPr/>
            </p:nvSpPr>
            <p:spPr>
              <a:xfrm>
                <a:off x="379934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550" name="グループ化 3549">
              <a:extLst>
                <a:ext uri="{FF2B5EF4-FFF2-40B4-BE49-F238E27FC236}">
                  <a16:creationId xmlns:a16="http://schemas.microsoft.com/office/drawing/2014/main" id="{98E45EA7-871F-0F30-2A39-80B21F90CDB6}"/>
                </a:ext>
              </a:extLst>
            </p:cNvPr>
            <p:cNvGrpSpPr/>
            <p:nvPr/>
          </p:nvGrpSpPr>
          <p:grpSpPr>
            <a:xfrm>
              <a:off x="4039011" y="4177818"/>
              <a:ext cx="1404000" cy="1404000"/>
              <a:chOff x="6766853" y="1553029"/>
              <a:chExt cx="1404000" cy="1404000"/>
            </a:xfrm>
          </p:grpSpPr>
          <p:sp>
            <p:nvSpPr>
              <p:cNvPr id="3551" name="四角形: 角を丸くする 3550">
                <a:extLst>
                  <a:ext uri="{FF2B5EF4-FFF2-40B4-BE49-F238E27FC236}">
                    <a16:creationId xmlns:a16="http://schemas.microsoft.com/office/drawing/2014/main" id="{F7C3E168-A15A-48AB-B717-4CFB5656AFC7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2" name="四角形: 角を丸くする 3551">
                <a:extLst>
                  <a:ext uri="{FF2B5EF4-FFF2-40B4-BE49-F238E27FC236}">
                    <a16:creationId xmlns:a16="http://schemas.microsoft.com/office/drawing/2014/main" id="{EADD6A0B-87DB-631C-F128-F3588BBACBBC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3" name="四角形: 角を丸くする 3552">
                <a:extLst>
                  <a:ext uri="{FF2B5EF4-FFF2-40B4-BE49-F238E27FC236}">
                    <a16:creationId xmlns:a16="http://schemas.microsoft.com/office/drawing/2014/main" id="{B2BC5CFF-25D0-A743-FFB1-0B8D104FA31C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4" name="楕円 3553">
                <a:extLst>
                  <a:ext uri="{FF2B5EF4-FFF2-40B4-BE49-F238E27FC236}">
                    <a16:creationId xmlns:a16="http://schemas.microsoft.com/office/drawing/2014/main" id="{D459D141-8F1D-8FAA-711B-AED90B1273EA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39" name="グループ化 5038">
            <a:extLst>
              <a:ext uri="{FF2B5EF4-FFF2-40B4-BE49-F238E27FC236}">
                <a16:creationId xmlns:a16="http://schemas.microsoft.com/office/drawing/2014/main" id="{24D13724-9F4B-B677-227E-0CE5C6736F93}"/>
              </a:ext>
            </a:extLst>
          </p:cNvPr>
          <p:cNvGrpSpPr/>
          <p:nvPr/>
        </p:nvGrpSpPr>
        <p:grpSpPr>
          <a:xfrm>
            <a:off x="675949" y="2727000"/>
            <a:ext cx="12898785" cy="1404000"/>
            <a:chOff x="675949" y="2727000"/>
            <a:chExt cx="12898785" cy="1404000"/>
          </a:xfrm>
        </p:grpSpPr>
        <p:grpSp>
          <p:nvGrpSpPr>
            <p:cNvPr id="4683" name="グループ化 4682">
              <a:extLst>
                <a:ext uri="{FF2B5EF4-FFF2-40B4-BE49-F238E27FC236}">
                  <a16:creationId xmlns:a16="http://schemas.microsoft.com/office/drawing/2014/main" id="{98D50135-7D1A-56A5-93DD-322346550F84}"/>
                </a:ext>
              </a:extLst>
            </p:cNvPr>
            <p:cNvGrpSpPr/>
            <p:nvPr/>
          </p:nvGrpSpPr>
          <p:grpSpPr>
            <a:xfrm>
              <a:off x="675949" y="2910113"/>
              <a:ext cx="11655750" cy="520700"/>
              <a:chOff x="-301951" y="4322684"/>
              <a:chExt cx="11655750" cy="520700"/>
            </a:xfrm>
          </p:grpSpPr>
          <p:grpSp>
            <p:nvGrpSpPr>
              <p:cNvPr id="4684" name="グループ化 4683">
                <a:extLst>
                  <a:ext uri="{FF2B5EF4-FFF2-40B4-BE49-F238E27FC236}">
                    <a16:creationId xmlns:a16="http://schemas.microsoft.com/office/drawing/2014/main" id="{F0ADA70C-DA76-64C0-9E9C-540F4067CFB7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5016" name="グループ化 5015">
                  <a:extLst>
                    <a:ext uri="{FF2B5EF4-FFF2-40B4-BE49-F238E27FC236}">
                      <a16:creationId xmlns:a16="http://schemas.microsoft.com/office/drawing/2014/main" id="{71C8E3C3-0D60-BBE0-C8AE-571FE83CFD67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5018" name="グループ化 5017">
                    <a:extLst>
                      <a:ext uri="{FF2B5EF4-FFF2-40B4-BE49-F238E27FC236}">
                        <a16:creationId xmlns:a16="http://schemas.microsoft.com/office/drawing/2014/main" id="{024CF497-344F-C6E7-8CCD-ECA0B308917A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5020" name="フリーフォーム: 図形 5019">
                      <a:extLst>
                        <a:ext uri="{FF2B5EF4-FFF2-40B4-BE49-F238E27FC236}">
                          <a16:creationId xmlns:a16="http://schemas.microsoft.com/office/drawing/2014/main" id="{E979CE7F-ACAA-47A8-7673-4D63CD8156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21" name="フリーフォーム: 図形 5020">
                      <a:extLst>
                        <a:ext uri="{FF2B5EF4-FFF2-40B4-BE49-F238E27FC236}">
                          <a16:creationId xmlns:a16="http://schemas.microsoft.com/office/drawing/2014/main" id="{2354DC58-14A9-CA9B-F2E2-ECD192F3CB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019" name="正方形/長方形 5018">
                    <a:extLst>
                      <a:ext uri="{FF2B5EF4-FFF2-40B4-BE49-F238E27FC236}">
                        <a16:creationId xmlns:a16="http://schemas.microsoft.com/office/drawing/2014/main" id="{1082ABFF-EF0F-D388-5605-00101230DFD3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17" name="四角形: 角を丸くする 5016">
                  <a:extLst>
                    <a:ext uri="{FF2B5EF4-FFF2-40B4-BE49-F238E27FC236}">
                      <a16:creationId xmlns:a16="http://schemas.microsoft.com/office/drawing/2014/main" id="{E9CA27BF-2620-F76D-DFD5-5B722CD91D8E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85" name="正方形/長方形 4684">
                <a:extLst>
                  <a:ext uri="{FF2B5EF4-FFF2-40B4-BE49-F238E27FC236}">
                    <a16:creationId xmlns:a16="http://schemas.microsoft.com/office/drawing/2014/main" id="{F39579B9-8683-E92C-6FCE-DAC11558B29A}"/>
                  </a:ext>
                </a:extLst>
              </p:cNvPr>
              <p:cNvSpPr/>
              <p:nvPr/>
            </p:nvSpPr>
            <p:spPr>
              <a:xfrm>
                <a:off x="322852" y="4400723"/>
                <a:ext cx="11030947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6" name="テキスト ボックス 4685">
                <a:extLst>
                  <a:ext uri="{FF2B5EF4-FFF2-40B4-BE49-F238E27FC236}">
                    <a16:creationId xmlns:a16="http://schemas.microsoft.com/office/drawing/2014/main" id="{DB066E6C-7D0D-89CA-1CCE-FA6BEAC1F113}"/>
                  </a:ext>
                </a:extLst>
              </p:cNvPr>
              <p:cNvSpPr txBox="1"/>
              <p:nvPr/>
            </p:nvSpPr>
            <p:spPr>
              <a:xfrm>
                <a:off x="56561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87" name="テキスト ボックス 4686">
                <a:extLst>
                  <a:ext uri="{FF2B5EF4-FFF2-40B4-BE49-F238E27FC236}">
                    <a16:creationId xmlns:a16="http://schemas.microsoft.com/office/drawing/2014/main" id="{D7FFCE4A-7F07-DE6D-3EEB-B282601181A4}"/>
                  </a:ext>
                </a:extLst>
              </p:cNvPr>
              <p:cNvSpPr txBox="1"/>
              <p:nvPr/>
            </p:nvSpPr>
            <p:spPr>
              <a:xfrm>
                <a:off x="92279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88" name="テキスト ボックス 4687">
                <a:extLst>
                  <a:ext uri="{FF2B5EF4-FFF2-40B4-BE49-F238E27FC236}">
                    <a16:creationId xmlns:a16="http://schemas.microsoft.com/office/drawing/2014/main" id="{38504DCD-D965-6D6B-B79E-EB472826F2E2}"/>
                  </a:ext>
                </a:extLst>
              </p:cNvPr>
              <p:cNvSpPr txBox="1"/>
              <p:nvPr/>
            </p:nvSpPr>
            <p:spPr>
              <a:xfrm>
                <a:off x="12871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89" name="テキスト ボックス 4688">
                <a:extLst>
                  <a:ext uri="{FF2B5EF4-FFF2-40B4-BE49-F238E27FC236}">
                    <a16:creationId xmlns:a16="http://schemas.microsoft.com/office/drawing/2014/main" id="{962DC5E2-7999-6713-E6C9-4FF6CBA25CEE}"/>
                  </a:ext>
                </a:extLst>
              </p:cNvPr>
              <p:cNvSpPr txBox="1"/>
              <p:nvPr/>
            </p:nvSpPr>
            <p:spPr>
              <a:xfrm>
                <a:off x="164669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0" name="テキスト ボックス 4689">
                <a:extLst>
                  <a:ext uri="{FF2B5EF4-FFF2-40B4-BE49-F238E27FC236}">
                    <a16:creationId xmlns:a16="http://schemas.microsoft.com/office/drawing/2014/main" id="{4416AD49-1B05-4E33-D80F-C342EF1ADF82}"/>
                  </a:ext>
                </a:extLst>
              </p:cNvPr>
              <p:cNvSpPr txBox="1"/>
              <p:nvPr/>
            </p:nvSpPr>
            <p:spPr>
              <a:xfrm>
                <a:off x="23658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1" name="テキスト ボックス 4690">
                <a:extLst>
                  <a:ext uri="{FF2B5EF4-FFF2-40B4-BE49-F238E27FC236}">
                    <a16:creationId xmlns:a16="http://schemas.microsoft.com/office/drawing/2014/main" id="{997E7551-E7D4-DE8B-0372-6ACCF4696105}"/>
                  </a:ext>
                </a:extLst>
              </p:cNvPr>
              <p:cNvSpPr txBox="1"/>
              <p:nvPr/>
            </p:nvSpPr>
            <p:spPr>
              <a:xfrm>
                <a:off x="27230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2" name="テキスト ボックス 4691">
                <a:extLst>
                  <a:ext uri="{FF2B5EF4-FFF2-40B4-BE49-F238E27FC236}">
                    <a16:creationId xmlns:a16="http://schemas.microsoft.com/office/drawing/2014/main" id="{2E85450A-5502-7AFF-149E-5022E8D787D1}"/>
                  </a:ext>
                </a:extLst>
              </p:cNvPr>
              <p:cNvSpPr txBox="1"/>
              <p:nvPr/>
            </p:nvSpPr>
            <p:spPr>
              <a:xfrm>
                <a:off x="30873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3" name="テキスト ボックス 4692">
                <a:extLst>
                  <a:ext uri="{FF2B5EF4-FFF2-40B4-BE49-F238E27FC236}">
                    <a16:creationId xmlns:a16="http://schemas.microsoft.com/office/drawing/2014/main" id="{9E1A4942-F1B8-0108-6CF4-0133D952A976}"/>
                  </a:ext>
                </a:extLst>
              </p:cNvPr>
              <p:cNvSpPr txBox="1"/>
              <p:nvPr/>
            </p:nvSpPr>
            <p:spPr>
              <a:xfrm>
                <a:off x="34469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4" name="テキスト ボックス 4693">
                <a:extLst>
                  <a:ext uri="{FF2B5EF4-FFF2-40B4-BE49-F238E27FC236}">
                    <a16:creationId xmlns:a16="http://schemas.microsoft.com/office/drawing/2014/main" id="{BE34AECF-C821-7F9A-4820-3B5DEDCD67ED}"/>
                  </a:ext>
                </a:extLst>
              </p:cNvPr>
              <p:cNvSpPr txBox="1"/>
              <p:nvPr/>
            </p:nvSpPr>
            <p:spPr>
              <a:xfrm>
                <a:off x="416606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5" name="テキスト ボックス 4694">
                <a:extLst>
                  <a:ext uri="{FF2B5EF4-FFF2-40B4-BE49-F238E27FC236}">
                    <a16:creationId xmlns:a16="http://schemas.microsoft.com/office/drawing/2014/main" id="{26CE4694-8FD9-CC30-2403-825129832AC3}"/>
                  </a:ext>
                </a:extLst>
              </p:cNvPr>
              <p:cNvSpPr txBox="1"/>
              <p:nvPr/>
            </p:nvSpPr>
            <p:spPr>
              <a:xfrm>
                <a:off x="452324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6" name="テキスト ボックス 4695">
                <a:extLst>
                  <a:ext uri="{FF2B5EF4-FFF2-40B4-BE49-F238E27FC236}">
                    <a16:creationId xmlns:a16="http://schemas.microsoft.com/office/drawing/2014/main" id="{59A2D48D-E83D-D544-3010-34C3D5B43FA2}"/>
                  </a:ext>
                </a:extLst>
              </p:cNvPr>
              <p:cNvSpPr txBox="1"/>
              <p:nvPr/>
            </p:nvSpPr>
            <p:spPr>
              <a:xfrm>
                <a:off x="488757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7" name="テキスト ボックス 4696">
                <a:extLst>
                  <a:ext uri="{FF2B5EF4-FFF2-40B4-BE49-F238E27FC236}">
                    <a16:creationId xmlns:a16="http://schemas.microsoft.com/office/drawing/2014/main" id="{8C015C86-DAB1-54EB-DF88-4F116DE91196}"/>
                  </a:ext>
                </a:extLst>
              </p:cNvPr>
              <p:cNvSpPr txBox="1"/>
              <p:nvPr/>
            </p:nvSpPr>
            <p:spPr>
              <a:xfrm>
                <a:off x="52471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8" name="テキスト ボックス 4697">
                <a:extLst>
                  <a:ext uri="{FF2B5EF4-FFF2-40B4-BE49-F238E27FC236}">
                    <a16:creationId xmlns:a16="http://schemas.microsoft.com/office/drawing/2014/main" id="{B7D3F53C-0277-6304-84CE-53995CC1EAC9}"/>
                  </a:ext>
                </a:extLst>
              </p:cNvPr>
              <p:cNvSpPr txBox="1"/>
              <p:nvPr/>
            </p:nvSpPr>
            <p:spPr>
              <a:xfrm>
                <a:off x="59726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9" name="テキスト ボックス 4698">
                <a:extLst>
                  <a:ext uri="{FF2B5EF4-FFF2-40B4-BE49-F238E27FC236}">
                    <a16:creationId xmlns:a16="http://schemas.microsoft.com/office/drawing/2014/main" id="{186EC983-7C6F-2895-2F58-D1ACEADD15CD}"/>
                  </a:ext>
                </a:extLst>
              </p:cNvPr>
              <p:cNvSpPr txBox="1"/>
              <p:nvPr/>
            </p:nvSpPr>
            <p:spPr>
              <a:xfrm>
                <a:off x="63298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0" name="テキスト ボックス 4699">
                <a:extLst>
                  <a:ext uri="{FF2B5EF4-FFF2-40B4-BE49-F238E27FC236}">
                    <a16:creationId xmlns:a16="http://schemas.microsoft.com/office/drawing/2014/main" id="{4569803F-6741-6C9C-3D76-72F89E362CFF}"/>
                  </a:ext>
                </a:extLst>
              </p:cNvPr>
              <p:cNvSpPr txBox="1"/>
              <p:nvPr/>
            </p:nvSpPr>
            <p:spPr>
              <a:xfrm>
                <a:off x="66941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1" name="テキスト ボックス 4700">
                <a:extLst>
                  <a:ext uri="{FF2B5EF4-FFF2-40B4-BE49-F238E27FC236}">
                    <a16:creationId xmlns:a16="http://schemas.microsoft.com/office/drawing/2014/main" id="{6FC59370-85F1-18E7-5510-BDF071E6BD22}"/>
                  </a:ext>
                </a:extLst>
              </p:cNvPr>
              <p:cNvSpPr txBox="1"/>
              <p:nvPr/>
            </p:nvSpPr>
            <p:spPr>
              <a:xfrm>
                <a:off x="70537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2" name="テキスト ボックス 4701">
                <a:extLst>
                  <a:ext uri="{FF2B5EF4-FFF2-40B4-BE49-F238E27FC236}">
                    <a16:creationId xmlns:a16="http://schemas.microsoft.com/office/drawing/2014/main" id="{6BB2F452-3D35-80DA-429F-893FEE547094}"/>
                  </a:ext>
                </a:extLst>
              </p:cNvPr>
              <p:cNvSpPr txBox="1"/>
              <p:nvPr/>
            </p:nvSpPr>
            <p:spPr>
              <a:xfrm>
                <a:off x="776605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3" name="テキスト ボックス 4702">
                <a:extLst>
                  <a:ext uri="{FF2B5EF4-FFF2-40B4-BE49-F238E27FC236}">
                    <a16:creationId xmlns:a16="http://schemas.microsoft.com/office/drawing/2014/main" id="{0395BA83-339A-56F6-AD22-1AF5A87B9C95}"/>
                  </a:ext>
                </a:extLst>
              </p:cNvPr>
              <p:cNvSpPr txBox="1"/>
              <p:nvPr/>
            </p:nvSpPr>
            <p:spPr>
              <a:xfrm>
                <a:off x="8123245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4" name="テキスト ボックス 4703">
                <a:extLst>
                  <a:ext uri="{FF2B5EF4-FFF2-40B4-BE49-F238E27FC236}">
                    <a16:creationId xmlns:a16="http://schemas.microsoft.com/office/drawing/2014/main" id="{34F1239E-C519-1F23-54A8-94C3EA42FDFB}"/>
                  </a:ext>
                </a:extLst>
              </p:cNvPr>
              <p:cNvSpPr txBox="1"/>
              <p:nvPr/>
            </p:nvSpPr>
            <p:spPr>
              <a:xfrm>
                <a:off x="848757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5" name="テキスト ボックス 4704">
                <a:extLst>
                  <a:ext uri="{FF2B5EF4-FFF2-40B4-BE49-F238E27FC236}">
                    <a16:creationId xmlns:a16="http://schemas.microsoft.com/office/drawing/2014/main" id="{8E8CEF5B-1735-5946-3922-2DB30B51E760}"/>
                  </a:ext>
                </a:extLst>
              </p:cNvPr>
              <p:cNvSpPr txBox="1"/>
              <p:nvPr/>
            </p:nvSpPr>
            <p:spPr>
              <a:xfrm>
                <a:off x="884714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6" name="テキスト ボックス 4705">
                <a:extLst>
                  <a:ext uri="{FF2B5EF4-FFF2-40B4-BE49-F238E27FC236}">
                    <a16:creationId xmlns:a16="http://schemas.microsoft.com/office/drawing/2014/main" id="{3FB94A7F-189D-E2DA-8049-B05F927393EE}"/>
                  </a:ext>
                </a:extLst>
              </p:cNvPr>
              <p:cNvSpPr txBox="1"/>
              <p:nvPr/>
            </p:nvSpPr>
            <p:spPr>
              <a:xfrm>
                <a:off x="957263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7" name="テキスト ボックス 4706">
                <a:extLst>
                  <a:ext uri="{FF2B5EF4-FFF2-40B4-BE49-F238E27FC236}">
                    <a16:creationId xmlns:a16="http://schemas.microsoft.com/office/drawing/2014/main" id="{99B04C37-B163-D649-4D8C-FFF73B55EAD3}"/>
                  </a:ext>
                </a:extLst>
              </p:cNvPr>
              <p:cNvSpPr txBox="1"/>
              <p:nvPr/>
            </p:nvSpPr>
            <p:spPr>
              <a:xfrm>
                <a:off x="992982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8" name="テキスト ボックス 4707">
                <a:extLst>
                  <a:ext uri="{FF2B5EF4-FFF2-40B4-BE49-F238E27FC236}">
                    <a16:creationId xmlns:a16="http://schemas.microsoft.com/office/drawing/2014/main" id="{C21F4A2E-051C-62D8-78E7-1856938CC1DA}"/>
                  </a:ext>
                </a:extLst>
              </p:cNvPr>
              <p:cNvSpPr txBox="1"/>
              <p:nvPr/>
            </p:nvSpPr>
            <p:spPr>
              <a:xfrm>
                <a:off x="1029415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9" name="テキスト ボックス 4708">
                <a:extLst>
                  <a:ext uri="{FF2B5EF4-FFF2-40B4-BE49-F238E27FC236}">
                    <a16:creationId xmlns:a16="http://schemas.microsoft.com/office/drawing/2014/main" id="{5856F441-8158-70A2-3B5B-821BEA1AA526}"/>
                  </a:ext>
                </a:extLst>
              </p:cNvPr>
              <p:cNvSpPr txBox="1"/>
              <p:nvPr/>
            </p:nvSpPr>
            <p:spPr>
              <a:xfrm>
                <a:off x="1065371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4710" name="直線コネクタ 4709">
                <a:extLst>
                  <a:ext uri="{FF2B5EF4-FFF2-40B4-BE49-F238E27FC236}">
                    <a16:creationId xmlns:a16="http://schemas.microsoft.com/office/drawing/2014/main" id="{73553A59-3B1A-25E8-B190-3080E16577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1" name="直線コネクタ 4710">
                <a:extLst>
                  <a:ext uri="{FF2B5EF4-FFF2-40B4-BE49-F238E27FC236}">
                    <a16:creationId xmlns:a16="http://schemas.microsoft.com/office/drawing/2014/main" id="{37204A08-9D10-8BD2-CB9A-F37A04164D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2" name="直線コネクタ 4711">
                <a:extLst>
                  <a:ext uri="{FF2B5EF4-FFF2-40B4-BE49-F238E27FC236}">
                    <a16:creationId xmlns:a16="http://schemas.microsoft.com/office/drawing/2014/main" id="{D0744A66-36F3-886A-53A3-DEDE8DF0D4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3" name="直線コネクタ 4712">
                <a:extLst>
                  <a:ext uri="{FF2B5EF4-FFF2-40B4-BE49-F238E27FC236}">
                    <a16:creationId xmlns:a16="http://schemas.microsoft.com/office/drawing/2014/main" id="{E306DA00-2809-141C-8A86-35B41CDC12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4" name="直線コネクタ 4713">
                <a:extLst>
                  <a:ext uri="{FF2B5EF4-FFF2-40B4-BE49-F238E27FC236}">
                    <a16:creationId xmlns:a16="http://schemas.microsoft.com/office/drawing/2014/main" id="{A1A68828-8F36-265A-976E-92EDAA96E7E9}"/>
                  </a:ext>
                </a:extLst>
              </p:cNvPr>
              <p:cNvCxnSpPr/>
              <p:nvPr/>
            </p:nvCxnSpPr>
            <p:spPr>
              <a:xfrm flipV="1">
                <a:off x="2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5" name="直線コネクタ 4714">
                <a:extLst>
                  <a:ext uri="{FF2B5EF4-FFF2-40B4-BE49-F238E27FC236}">
                    <a16:creationId xmlns:a16="http://schemas.microsoft.com/office/drawing/2014/main" id="{537F9228-4B74-9570-F0C0-1CE4AD4631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6" name="直線コネクタ 4715">
                <a:extLst>
                  <a:ext uri="{FF2B5EF4-FFF2-40B4-BE49-F238E27FC236}">
                    <a16:creationId xmlns:a16="http://schemas.microsoft.com/office/drawing/2014/main" id="{313077A4-D5A3-BD4E-5D96-F3D06A1BFA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7" name="直線コネクタ 4716">
                <a:extLst>
                  <a:ext uri="{FF2B5EF4-FFF2-40B4-BE49-F238E27FC236}">
                    <a16:creationId xmlns:a16="http://schemas.microsoft.com/office/drawing/2014/main" id="{034DCC3E-C23C-1187-98E6-0B7A1378C9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8" name="直線コネクタ 4717">
                <a:extLst>
                  <a:ext uri="{FF2B5EF4-FFF2-40B4-BE49-F238E27FC236}">
                    <a16:creationId xmlns:a16="http://schemas.microsoft.com/office/drawing/2014/main" id="{2D529E46-234D-4A26-AF5F-1B16ED09A6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9" name="直線コネクタ 4718">
                <a:extLst>
                  <a:ext uri="{FF2B5EF4-FFF2-40B4-BE49-F238E27FC236}">
                    <a16:creationId xmlns:a16="http://schemas.microsoft.com/office/drawing/2014/main" id="{89ED6651-2503-98D0-24FA-0C8ECEA171E3}"/>
                  </a:ext>
                </a:extLst>
              </p:cNvPr>
              <p:cNvCxnSpPr/>
              <p:nvPr/>
            </p:nvCxnSpPr>
            <p:spPr>
              <a:xfrm flipV="1">
                <a:off x="3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0" name="直線コネクタ 4719">
                <a:extLst>
                  <a:ext uri="{FF2B5EF4-FFF2-40B4-BE49-F238E27FC236}">
                    <a16:creationId xmlns:a16="http://schemas.microsoft.com/office/drawing/2014/main" id="{B2B1A040-29B0-330F-1D90-5CAC923333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1" name="直線コネクタ 4720">
                <a:extLst>
                  <a:ext uri="{FF2B5EF4-FFF2-40B4-BE49-F238E27FC236}">
                    <a16:creationId xmlns:a16="http://schemas.microsoft.com/office/drawing/2014/main" id="{87BCE7C5-22A4-FC91-164F-948145D452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2" name="直線コネクタ 4721">
                <a:extLst>
                  <a:ext uri="{FF2B5EF4-FFF2-40B4-BE49-F238E27FC236}">
                    <a16:creationId xmlns:a16="http://schemas.microsoft.com/office/drawing/2014/main" id="{DBE814F9-3572-B307-C25E-B755189ED6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3" name="直線コネクタ 4722">
                <a:extLst>
                  <a:ext uri="{FF2B5EF4-FFF2-40B4-BE49-F238E27FC236}">
                    <a16:creationId xmlns:a16="http://schemas.microsoft.com/office/drawing/2014/main" id="{544FDAC4-9AE1-38B0-03E5-3E566E761F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4" name="直線コネクタ 4723">
                <a:extLst>
                  <a:ext uri="{FF2B5EF4-FFF2-40B4-BE49-F238E27FC236}">
                    <a16:creationId xmlns:a16="http://schemas.microsoft.com/office/drawing/2014/main" id="{246CED2B-AF29-C666-5E56-EC48ADBB60FC}"/>
                  </a:ext>
                </a:extLst>
              </p:cNvPr>
              <p:cNvCxnSpPr/>
              <p:nvPr/>
            </p:nvCxnSpPr>
            <p:spPr>
              <a:xfrm flipV="1">
                <a:off x="57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5" name="直線コネクタ 4724">
                <a:extLst>
                  <a:ext uri="{FF2B5EF4-FFF2-40B4-BE49-F238E27FC236}">
                    <a16:creationId xmlns:a16="http://schemas.microsoft.com/office/drawing/2014/main" id="{1CDABC77-E53F-CB2E-18D5-1358D2CCFE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6" name="直線コネクタ 4725">
                <a:extLst>
                  <a:ext uri="{FF2B5EF4-FFF2-40B4-BE49-F238E27FC236}">
                    <a16:creationId xmlns:a16="http://schemas.microsoft.com/office/drawing/2014/main" id="{63997BDA-3A90-4B93-EC38-C6AD182BB3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7" name="直線コネクタ 4726">
                <a:extLst>
                  <a:ext uri="{FF2B5EF4-FFF2-40B4-BE49-F238E27FC236}">
                    <a16:creationId xmlns:a16="http://schemas.microsoft.com/office/drawing/2014/main" id="{D6A955F4-ED5C-7380-0BEE-E1EE0BA879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8" name="直線コネクタ 4727">
                <a:extLst>
                  <a:ext uri="{FF2B5EF4-FFF2-40B4-BE49-F238E27FC236}">
                    <a16:creationId xmlns:a16="http://schemas.microsoft.com/office/drawing/2014/main" id="{E1E00E6F-FC3F-4224-9258-E6D6220FF5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9" name="直線コネクタ 4728">
                <a:extLst>
                  <a:ext uri="{FF2B5EF4-FFF2-40B4-BE49-F238E27FC236}">
                    <a16:creationId xmlns:a16="http://schemas.microsoft.com/office/drawing/2014/main" id="{487F56E3-FD2B-F933-F03C-85CB01F82AA5}"/>
                  </a:ext>
                </a:extLst>
              </p:cNvPr>
              <p:cNvCxnSpPr/>
              <p:nvPr/>
            </p:nvCxnSpPr>
            <p:spPr>
              <a:xfrm flipV="1">
                <a:off x="75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0" name="直線コネクタ 4729">
                <a:extLst>
                  <a:ext uri="{FF2B5EF4-FFF2-40B4-BE49-F238E27FC236}">
                    <a16:creationId xmlns:a16="http://schemas.microsoft.com/office/drawing/2014/main" id="{656E2770-0885-E597-89E0-352E9C7844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1" name="直線コネクタ 4730">
                <a:extLst>
                  <a:ext uri="{FF2B5EF4-FFF2-40B4-BE49-F238E27FC236}">
                    <a16:creationId xmlns:a16="http://schemas.microsoft.com/office/drawing/2014/main" id="{FEDD8641-96A9-B229-AC35-979DCDC06E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2" name="直線コネクタ 4731">
                <a:extLst>
                  <a:ext uri="{FF2B5EF4-FFF2-40B4-BE49-F238E27FC236}">
                    <a16:creationId xmlns:a16="http://schemas.microsoft.com/office/drawing/2014/main" id="{48FE7063-586C-A4D8-D688-8C8A080C9D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3" name="直線コネクタ 4732">
                <a:extLst>
                  <a:ext uri="{FF2B5EF4-FFF2-40B4-BE49-F238E27FC236}">
                    <a16:creationId xmlns:a16="http://schemas.microsoft.com/office/drawing/2014/main" id="{FA3AA734-3141-17ED-285F-174AB70F24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4" name="直線コネクタ 4733">
                <a:extLst>
                  <a:ext uri="{FF2B5EF4-FFF2-40B4-BE49-F238E27FC236}">
                    <a16:creationId xmlns:a16="http://schemas.microsoft.com/office/drawing/2014/main" id="{65C288CB-CB97-D4AA-D8D3-9A0DDD9E5A71}"/>
                  </a:ext>
                </a:extLst>
              </p:cNvPr>
              <p:cNvCxnSpPr/>
              <p:nvPr/>
            </p:nvCxnSpPr>
            <p:spPr>
              <a:xfrm flipV="1">
                <a:off x="93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5" name="直線コネクタ 4734">
                <a:extLst>
                  <a:ext uri="{FF2B5EF4-FFF2-40B4-BE49-F238E27FC236}">
                    <a16:creationId xmlns:a16="http://schemas.microsoft.com/office/drawing/2014/main" id="{86B10038-56FA-61F9-B3DA-62B25045A1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6" name="直線コネクタ 4735">
                <a:extLst>
                  <a:ext uri="{FF2B5EF4-FFF2-40B4-BE49-F238E27FC236}">
                    <a16:creationId xmlns:a16="http://schemas.microsoft.com/office/drawing/2014/main" id="{095C16E6-CE58-E31B-307F-6F3EB8EB9F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7" name="直線コネクタ 4736">
                <a:extLst>
                  <a:ext uri="{FF2B5EF4-FFF2-40B4-BE49-F238E27FC236}">
                    <a16:creationId xmlns:a16="http://schemas.microsoft.com/office/drawing/2014/main" id="{60B54EA7-1886-D7DF-1E3E-0C7C43EE01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8" name="直線コネクタ 4737">
                <a:extLst>
                  <a:ext uri="{FF2B5EF4-FFF2-40B4-BE49-F238E27FC236}">
                    <a16:creationId xmlns:a16="http://schemas.microsoft.com/office/drawing/2014/main" id="{5CF7B5F2-5F3C-8188-29F4-288E5E209E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9" name="直線コネクタ 4738">
                <a:extLst>
                  <a:ext uri="{FF2B5EF4-FFF2-40B4-BE49-F238E27FC236}">
                    <a16:creationId xmlns:a16="http://schemas.microsoft.com/office/drawing/2014/main" id="{4D667D37-350C-0A36-8556-8B5C62F22A67}"/>
                  </a:ext>
                </a:extLst>
              </p:cNvPr>
              <p:cNvCxnSpPr/>
              <p:nvPr/>
            </p:nvCxnSpPr>
            <p:spPr>
              <a:xfrm flipV="1">
                <a:off x="11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0" name="直線コネクタ 4739">
                <a:extLst>
                  <a:ext uri="{FF2B5EF4-FFF2-40B4-BE49-F238E27FC236}">
                    <a16:creationId xmlns:a16="http://schemas.microsoft.com/office/drawing/2014/main" id="{5D8552CB-8CFE-18D6-C864-77540326F7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1" name="直線コネクタ 4740">
                <a:extLst>
                  <a:ext uri="{FF2B5EF4-FFF2-40B4-BE49-F238E27FC236}">
                    <a16:creationId xmlns:a16="http://schemas.microsoft.com/office/drawing/2014/main" id="{775DA533-D0C4-FD2B-4F8C-E3C04B4C36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2" name="直線コネクタ 4741">
                <a:extLst>
                  <a:ext uri="{FF2B5EF4-FFF2-40B4-BE49-F238E27FC236}">
                    <a16:creationId xmlns:a16="http://schemas.microsoft.com/office/drawing/2014/main" id="{3BFF6B7B-5E46-4228-4E18-B625A0B93DA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3" name="直線コネクタ 4742">
                <a:extLst>
                  <a:ext uri="{FF2B5EF4-FFF2-40B4-BE49-F238E27FC236}">
                    <a16:creationId xmlns:a16="http://schemas.microsoft.com/office/drawing/2014/main" id="{A335CBF3-9270-E50F-3265-444913D06A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4" name="直線コネクタ 4743">
                <a:extLst>
                  <a:ext uri="{FF2B5EF4-FFF2-40B4-BE49-F238E27FC236}">
                    <a16:creationId xmlns:a16="http://schemas.microsoft.com/office/drawing/2014/main" id="{128E0465-546B-B331-53AC-EA4E87C5E2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5" name="直線コネクタ 4744">
                <a:extLst>
                  <a:ext uri="{FF2B5EF4-FFF2-40B4-BE49-F238E27FC236}">
                    <a16:creationId xmlns:a16="http://schemas.microsoft.com/office/drawing/2014/main" id="{8A75123A-2F26-A03D-D7E9-779C1014E4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6" name="直線コネクタ 4745">
                <a:extLst>
                  <a:ext uri="{FF2B5EF4-FFF2-40B4-BE49-F238E27FC236}">
                    <a16:creationId xmlns:a16="http://schemas.microsoft.com/office/drawing/2014/main" id="{79501E31-4F82-4C00-DBCC-B2092C6534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7" name="直線コネクタ 4746">
                <a:extLst>
                  <a:ext uri="{FF2B5EF4-FFF2-40B4-BE49-F238E27FC236}">
                    <a16:creationId xmlns:a16="http://schemas.microsoft.com/office/drawing/2014/main" id="{5E02E603-3A53-E472-4579-52BC5DEA4D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8" name="直線コネクタ 4747">
                <a:extLst>
                  <a:ext uri="{FF2B5EF4-FFF2-40B4-BE49-F238E27FC236}">
                    <a16:creationId xmlns:a16="http://schemas.microsoft.com/office/drawing/2014/main" id="{C5B3FEDB-8DA1-9409-6EC6-7E6AE55286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9" name="直線コネクタ 4748">
                <a:extLst>
                  <a:ext uri="{FF2B5EF4-FFF2-40B4-BE49-F238E27FC236}">
                    <a16:creationId xmlns:a16="http://schemas.microsoft.com/office/drawing/2014/main" id="{3E70419D-EF7C-8867-541B-C3A8F9C761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0" name="直線コネクタ 4749">
                <a:extLst>
                  <a:ext uri="{FF2B5EF4-FFF2-40B4-BE49-F238E27FC236}">
                    <a16:creationId xmlns:a16="http://schemas.microsoft.com/office/drawing/2014/main" id="{131B597D-9832-861F-975D-17007A8D53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1" name="直線コネクタ 4750">
                <a:extLst>
                  <a:ext uri="{FF2B5EF4-FFF2-40B4-BE49-F238E27FC236}">
                    <a16:creationId xmlns:a16="http://schemas.microsoft.com/office/drawing/2014/main" id="{450653A8-4142-A252-FBD8-08D882ED48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2" name="直線コネクタ 4751">
                <a:extLst>
                  <a:ext uri="{FF2B5EF4-FFF2-40B4-BE49-F238E27FC236}">
                    <a16:creationId xmlns:a16="http://schemas.microsoft.com/office/drawing/2014/main" id="{F703703C-4D81-20DD-63CB-A1C097EC9B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3" name="直線コネクタ 4752">
                <a:extLst>
                  <a:ext uri="{FF2B5EF4-FFF2-40B4-BE49-F238E27FC236}">
                    <a16:creationId xmlns:a16="http://schemas.microsoft.com/office/drawing/2014/main" id="{085C202A-6685-6DC6-3ECE-C393F02C13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4" name="直線コネクタ 4753">
                <a:extLst>
                  <a:ext uri="{FF2B5EF4-FFF2-40B4-BE49-F238E27FC236}">
                    <a16:creationId xmlns:a16="http://schemas.microsoft.com/office/drawing/2014/main" id="{5D1FD613-1C3B-A71E-8498-486A3AE41C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5" name="直線コネクタ 4754">
                <a:extLst>
                  <a:ext uri="{FF2B5EF4-FFF2-40B4-BE49-F238E27FC236}">
                    <a16:creationId xmlns:a16="http://schemas.microsoft.com/office/drawing/2014/main" id="{8B8FEC29-DF13-A15E-1EDB-CC437DAAB3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6" name="直線コネクタ 4755">
                <a:extLst>
                  <a:ext uri="{FF2B5EF4-FFF2-40B4-BE49-F238E27FC236}">
                    <a16:creationId xmlns:a16="http://schemas.microsoft.com/office/drawing/2014/main" id="{8B641960-96A4-DDCE-6B29-0326012EAD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7" name="直線コネクタ 4756">
                <a:extLst>
                  <a:ext uri="{FF2B5EF4-FFF2-40B4-BE49-F238E27FC236}">
                    <a16:creationId xmlns:a16="http://schemas.microsoft.com/office/drawing/2014/main" id="{00C837C5-0190-5A00-AAE4-989EA36995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8" name="直線コネクタ 4757">
                <a:extLst>
                  <a:ext uri="{FF2B5EF4-FFF2-40B4-BE49-F238E27FC236}">
                    <a16:creationId xmlns:a16="http://schemas.microsoft.com/office/drawing/2014/main" id="{E3DE2590-F205-2158-3FBD-9B489A2FF9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9" name="直線コネクタ 4758">
                <a:extLst>
                  <a:ext uri="{FF2B5EF4-FFF2-40B4-BE49-F238E27FC236}">
                    <a16:creationId xmlns:a16="http://schemas.microsoft.com/office/drawing/2014/main" id="{722AE641-97C5-3866-EDE8-5D9E4E9A91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0" name="直線コネクタ 4759">
                <a:extLst>
                  <a:ext uri="{FF2B5EF4-FFF2-40B4-BE49-F238E27FC236}">
                    <a16:creationId xmlns:a16="http://schemas.microsoft.com/office/drawing/2014/main" id="{6A824B8D-A630-B3A8-7A6D-2BF2B56289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1" name="直線コネクタ 4760">
                <a:extLst>
                  <a:ext uri="{FF2B5EF4-FFF2-40B4-BE49-F238E27FC236}">
                    <a16:creationId xmlns:a16="http://schemas.microsoft.com/office/drawing/2014/main" id="{89C9B228-9EC8-65A8-0A80-5E6596FDD9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2" name="直線コネクタ 4761">
                <a:extLst>
                  <a:ext uri="{FF2B5EF4-FFF2-40B4-BE49-F238E27FC236}">
                    <a16:creationId xmlns:a16="http://schemas.microsoft.com/office/drawing/2014/main" id="{B56F22D8-D56A-7D18-493B-E37E941F9F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3" name="直線コネクタ 4762">
                <a:extLst>
                  <a:ext uri="{FF2B5EF4-FFF2-40B4-BE49-F238E27FC236}">
                    <a16:creationId xmlns:a16="http://schemas.microsoft.com/office/drawing/2014/main" id="{4EC2C5FF-EEE1-AE0B-C6BA-11A1B4460F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4" name="直線コネクタ 4763">
                <a:extLst>
                  <a:ext uri="{FF2B5EF4-FFF2-40B4-BE49-F238E27FC236}">
                    <a16:creationId xmlns:a16="http://schemas.microsoft.com/office/drawing/2014/main" id="{773374CD-53DA-90C0-F396-0D2A31397E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5" name="直線コネクタ 4764">
                <a:extLst>
                  <a:ext uri="{FF2B5EF4-FFF2-40B4-BE49-F238E27FC236}">
                    <a16:creationId xmlns:a16="http://schemas.microsoft.com/office/drawing/2014/main" id="{F11CF0A5-8DFA-E3F8-A5E4-E6592B30CD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6" name="直線コネクタ 4765">
                <a:extLst>
                  <a:ext uri="{FF2B5EF4-FFF2-40B4-BE49-F238E27FC236}">
                    <a16:creationId xmlns:a16="http://schemas.microsoft.com/office/drawing/2014/main" id="{45E16F00-76E5-6768-2FA1-CAC9AE643D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7" name="直線コネクタ 4766">
                <a:extLst>
                  <a:ext uri="{FF2B5EF4-FFF2-40B4-BE49-F238E27FC236}">
                    <a16:creationId xmlns:a16="http://schemas.microsoft.com/office/drawing/2014/main" id="{4C92BB70-9B20-0B85-1579-8E8C54BBDE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8" name="直線コネクタ 4767">
                <a:extLst>
                  <a:ext uri="{FF2B5EF4-FFF2-40B4-BE49-F238E27FC236}">
                    <a16:creationId xmlns:a16="http://schemas.microsoft.com/office/drawing/2014/main" id="{002CD5F9-0C81-DE72-4B7C-A6BFD5604A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9" name="直線コネクタ 4768">
                <a:extLst>
                  <a:ext uri="{FF2B5EF4-FFF2-40B4-BE49-F238E27FC236}">
                    <a16:creationId xmlns:a16="http://schemas.microsoft.com/office/drawing/2014/main" id="{94D73C8E-BA63-83DB-B04A-D39FAD694D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0" name="直線コネクタ 4769">
                <a:extLst>
                  <a:ext uri="{FF2B5EF4-FFF2-40B4-BE49-F238E27FC236}">
                    <a16:creationId xmlns:a16="http://schemas.microsoft.com/office/drawing/2014/main" id="{45CA9D18-0812-B061-C9D8-344D61D37A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1" name="直線コネクタ 4770">
                <a:extLst>
                  <a:ext uri="{FF2B5EF4-FFF2-40B4-BE49-F238E27FC236}">
                    <a16:creationId xmlns:a16="http://schemas.microsoft.com/office/drawing/2014/main" id="{8A19B261-57CA-7F63-B647-D10EF2934A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2" name="直線コネクタ 4771">
                <a:extLst>
                  <a:ext uri="{FF2B5EF4-FFF2-40B4-BE49-F238E27FC236}">
                    <a16:creationId xmlns:a16="http://schemas.microsoft.com/office/drawing/2014/main" id="{3C7B0440-CD4A-51E9-3B27-DF43230609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3" name="直線コネクタ 4772">
                <a:extLst>
                  <a:ext uri="{FF2B5EF4-FFF2-40B4-BE49-F238E27FC236}">
                    <a16:creationId xmlns:a16="http://schemas.microsoft.com/office/drawing/2014/main" id="{C21ACA57-319B-E0C8-C877-521E4470F6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4" name="直線コネクタ 4773">
                <a:extLst>
                  <a:ext uri="{FF2B5EF4-FFF2-40B4-BE49-F238E27FC236}">
                    <a16:creationId xmlns:a16="http://schemas.microsoft.com/office/drawing/2014/main" id="{A1FD4618-969C-9E1F-717D-20CBF24A3C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5" name="直線コネクタ 4774">
                <a:extLst>
                  <a:ext uri="{FF2B5EF4-FFF2-40B4-BE49-F238E27FC236}">
                    <a16:creationId xmlns:a16="http://schemas.microsoft.com/office/drawing/2014/main" id="{741D5EB0-738B-C0DE-1E45-9A40601966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6" name="直線コネクタ 4775">
                <a:extLst>
                  <a:ext uri="{FF2B5EF4-FFF2-40B4-BE49-F238E27FC236}">
                    <a16:creationId xmlns:a16="http://schemas.microsoft.com/office/drawing/2014/main" id="{298CC9D6-7F49-5D86-7628-CF6B2A62F9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7" name="直線コネクタ 4776">
                <a:extLst>
                  <a:ext uri="{FF2B5EF4-FFF2-40B4-BE49-F238E27FC236}">
                    <a16:creationId xmlns:a16="http://schemas.microsoft.com/office/drawing/2014/main" id="{632F344C-3B0D-BFAC-2E51-3C86C5D491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8" name="直線コネクタ 4777">
                <a:extLst>
                  <a:ext uri="{FF2B5EF4-FFF2-40B4-BE49-F238E27FC236}">
                    <a16:creationId xmlns:a16="http://schemas.microsoft.com/office/drawing/2014/main" id="{95718E7C-3515-C2B5-8D67-EE009ADB16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9" name="直線コネクタ 4778">
                <a:extLst>
                  <a:ext uri="{FF2B5EF4-FFF2-40B4-BE49-F238E27FC236}">
                    <a16:creationId xmlns:a16="http://schemas.microsoft.com/office/drawing/2014/main" id="{48084B63-57DD-46F1-AB76-4C871D7A5A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0" name="直線コネクタ 4779">
                <a:extLst>
                  <a:ext uri="{FF2B5EF4-FFF2-40B4-BE49-F238E27FC236}">
                    <a16:creationId xmlns:a16="http://schemas.microsoft.com/office/drawing/2014/main" id="{B1A7D2B6-A461-F737-6E17-926EEB1FA2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1" name="直線コネクタ 4780">
                <a:extLst>
                  <a:ext uri="{FF2B5EF4-FFF2-40B4-BE49-F238E27FC236}">
                    <a16:creationId xmlns:a16="http://schemas.microsoft.com/office/drawing/2014/main" id="{B0C7551C-EDE4-EC5B-3D90-2250B46316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2" name="直線コネクタ 4781">
                <a:extLst>
                  <a:ext uri="{FF2B5EF4-FFF2-40B4-BE49-F238E27FC236}">
                    <a16:creationId xmlns:a16="http://schemas.microsoft.com/office/drawing/2014/main" id="{6F092DA3-4CBF-66F2-C564-60D80CF257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3" name="直線コネクタ 4782">
                <a:extLst>
                  <a:ext uri="{FF2B5EF4-FFF2-40B4-BE49-F238E27FC236}">
                    <a16:creationId xmlns:a16="http://schemas.microsoft.com/office/drawing/2014/main" id="{BBCBEBA0-11F6-DCA7-B270-7E9B2462F7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4" name="直線コネクタ 4783">
                <a:extLst>
                  <a:ext uri="{FF2B5EF4-FFF2-40B4-BE49-F238E27FC236}">
                    <a16:creationId xmlns:a16="http://schemas.microsoft.com/office/drawing/2014/main" id="{D60C78CD-AB8E-AE0F-E233-0642EAE7D8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5" name="直線コネクタ 4784">
                <a:extLst>
                  <a:ext uri="{FF2B5EF4-FFF2-40B4-BE49-F238E27FC236}">
                    <a16:creationId xmlns:a16="http://schemas.microsoft.com/office/drawing/2014/main" id="{082D9B9D-7094-4240-99A0-1E0FC67E07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6" name="直線コネクタ 4785">
                <a:extLst>
                  <a:ext uri="{FF2B5EF4-FFF2-40B4-BE49-F238E27FC236}">
                    <a16:creationId xmlns:a16="http://schemas.microsoft.com/office/drawing/2014/main" id="{9790D94D-B25A-9FB4-1890-6071FA43BB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7" name="直線コネクタ 4786">
                <a:extLst>
                  <a:ext uri="{FF2B5EF4-FFF2-40B4-BE49-F238E27FC236}">
                    <a16:creationId xmlns:a16="http://schemas.microsoft.com/office/drawing/2014/main" id="{48CB2B61-8382-8FE9-81BD-7E49CA0A17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8" name="直線コネクタ 4787">
                <a:extLst>
                  <a:ext uri="{FF2B5EF4-FFF2-40B4-BE49-F238E27FC236}">
                    <a16:creationId xmlns:a16="http://schemas.microsoft.com/office/drawing/2014/main" id="{3D68F24A-E580-F177-C6AE-19E264B8A9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9" name="直線コネクタ 4788">
                <a:extLst>
                  <a:ext uri="{FF2B5EF4-FFF2-40B4-BE49-F238E27FC236}">
                    <a16:creationId xmlns:a16="http://schemas.microsoft.com/office/drawing/2014/main" id="{CCFFB66D-791C-53A1-6957-17DED5A8FC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0" name="直線コネクタ 4789">
                <a:extLst>
                  <a:ext uri="{FF2B5EF4-FFF2-40B4-BE49-F238E27FC236}">
                    <a16:creationId xmlns:a16="http://schemas.microsoft.com/office/drawing/2014/main" id="{B05CA4B5-667E-4A1A-7F60-E98570F309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1" name="直線コネクタ 4790">
                <a:extLst>
                  <a:ext uri="{FF2B5EF4-FFF2-40B4-BE49-F238E27FC236}">
                    <a16:creationId xmlns:a16="http://schemas.microsoft.com/office/drawing/2014/main" id="{F4083F30-3EE4-6BA2-47E7-6B16CFE062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2" name="直線コネクタ 4791">
                <a:extLst>
                  <a:ext uri="{FF2B5EF4-FFF2-40B4-BE49-F238E27FC236}">
                    <a16:creationId xmlns:a16="http://schemas.microsoft.com/office/drawing/2014/main" id="{B25AD419-598E-E5D7-7552-5A58E0B5E6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3" name="直線コネクタ 4792">
                <a:extLst>
                  <a:ext uri="{FF2B5EF4-FFF2-40B4-BE49-F238E27FC236}">
                    <a16:creationId xmlns:a16="http://schemas.microsoft.com/office/drawing/2014/main" id="{438D4078-91FB-D62A-C05B-21F029CEE4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4" name="直線コネクタ 4793">
                <a:extLst>
                  <a:ext uri="{FF2B5EF4-FFF2-40B4-BE49-F238E27FC236}">
                    <a16:creationId xmlns:a16="http://schemas.microsoft.com/office/drawing/2014/main" id="{1934FF1C-4FDD-8E30-7F85-E86098FD2E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5" name="直線コネクタ 4794">
                <a:extLst>
                  <a:ext uri="{FF2B5EF4-FFF2-40B4-BE49-F238E27FC236}">
                    <a16:creationId xmlns:a16="http://schemas.microsoft.com/office/drawing/2014/main" id="{D33D9560-10DD-BE14-5BB8-EC11DAE19C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6" name="直線コネクタ 4795">
                <a:extLst>
                  <a:ext uri="{FF2B5EF4-FFF2-40B4-BE49-F238E27FC236}">
                    <a16:creationId xmlns:a16="http://schemas.microsoft.com/office/drawing/2014/main" id="{AC49FD99-D988-65DE-CD86-E9D35A433A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7" name="直線コネクタ 4796">
                <a:extLst>
                  <a:ext uri="{FF2B5EF4-FFF2-40B4-BE49-F238E27FC236}">
                    <a16:creationId xmlns:a16="http://schemas.microsoft.com/office/drawing/2014/main" id="{44E8930B-0479-6D49-1A3E-A43FA68185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8" name="直線コネクタ 4797">
                <a:extLst>
                  <a:ext uri="{FF2B5EF4-FFF2-40B4-BE49-F238E27FC236}">
                    <a16:creationId xmlns:a16="http://schemas.microsoft.com/office/drawing/2014/main" id="{A9C16546-5558-C352-D855-98EBE2B597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9" name="直線コネクタ 4798">
                <a:extLst>
                  <a:ext uri="{FF2B5EF4-FFF2-40B4-BE49-F238E27FC236}">
                    <a16:creationId xmlns:a16="http://schemas.microsoft.com/office/drawing/2014/main" id="{6599E37B-5B0B-60CA-FD5B-83EA0A9F0B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0" name="直線コネクタ 4799">
                <a:extLst>
                  <a:ext uri="{FF2B5EF4-FFF2-40B4-BE49-F238E27FC236}">
                    <a16:creationId xmlns:a16="http://schemas.microsoft.com/office/drawing/2014/main" id="{DB7211C4-2B9E-9534-B28C-DED5A1EBAD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1" name="直線コネクタ 4800">
                <a:extLst>
                  <a:ext uri="{FF2B5EF4-FFF2-40B4-BE49-F238E27FC236}">
                    <a16:creationId xmlns:a16="http://schemas.microsoft.com/office/drawing/2014/main" id="{5489B1C0-6AD4-CB8C-567F-85654022E7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2" name="直線コネクタ 4801">
                <a:extLst>
                  <a:ext uri="{FF2B5EF4-FFF2-40B4-BE49-F238E27FC236}">
                    <a16:creationId xmlns:a16="http://schemas.microsoft.com/office/drawing/2014/main" id="{20DAAD69-CF53-7A39-7836-A5108353AC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3" name="直線コネクタ 4802">
                <a:extLst>
                  <a:ext uri="{FF2B5EF4-FFF2-40B4-BE49-F238E27FC236}">
                    <a16:creationId xmlns:a16="http://schemas.microsoft.com/office/drawing/2014/main" id="{260FE99F-DC72-ECA4-E4A1-A5A646AF3C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4" name="直線コネクタ 4803">
                <a:extLst>
                  <a:ext uri="{FF2B5EF4-FFF2-40B4-BE49-F238E27FC236}">
                    <a16:creationId xmlns:a16="http://schemas.microsoft.com/office/drawing/2014/main" id="{C6A49986-1E46-41F8-BF88-DAC94EF329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5" name="直線コネクタ 4804">
                <a:extLst>
                  <a:ext uri="{FF2B5EF4-FFF2-40B4-BE49-F238E27FC236}">
                    <a16:creationId xmlns:a16="http://schemas.microsoft.com/office/drawing/2014/main" id="{3C28C92D-7B77-2BF2-9DD2-0B969E0227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6" name="直線コネクタ 4805">
                <a:extLst>
                  <a:ext uri="{FF2B5EF4-FFF2-40B4-BE49-F238E27FC236}">
                    <a16:creationId xmlns:a16="http://schemas.microsoft.com/office/drawing/2014/main" id="{FD84ED40-0148-90CA-F7ED-A36B91739F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7" name="直線コネクタ 4806">
                <a:extLst>
                  <a:ext uri="{FF2B5EF4-FFF2-40B4-BE49-F238E27FC236}">
                    <a16:creationId xmlns:a16="http://schemas.microsoft.com/office/drawing/2014/main" id="{50D3F31A-2FCE-77F7-ED42-A3CA37CAEA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8" name="直線コネクタ 4807">
                <a:extLst>
                  <a:ext uri="{FF2B5EF4-FFF2-40B4-BE49-F238E27FC236}">
                    <a16:creationId xmlns:a16="http://schemas.microsoft.com/office/drawing/2014/main" id="{34C36CAB-73F5-D047-0597-4955A328CF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9" name="直線コネクタ 4808">
                <a:extLst>
                  <a:ext uri="{FF2B5EF4-FFF2-40B4-BE49-F238E27FC236}">
                    <a16:creationId xmlns:a16="http://schemas.microsoft.com/office/drawing/2014/main" id="{05E289CA-F247-FAB6-6C7E-AF7DE89821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0" name="直線コネクタ 4809">
                <a:extLst>
                  <a:ext uri="{FF2B5EF4-FFF2-40B4-BE49-F238E27FC236}">
                    <a16:creationId xmlns:a16="http://schemas.microsoft.com/office/drawing/2014/main" id="{7A6A57F3-83D5-2F1F-09B5-4A813FA6A6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1" name="直線コネクタ 4810">
                <a:extLst>
                  <a:ext uri="{FF2B5EF4-FFF2-40B4-BE49-F238E27FC236}">
                    <a16:creationId xmlns:a16="http://schemas.microsoft.com/office/drawing/2014/main" id="{D97160FF-BA10-BB75-11C0-89CCAD2A34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2" name="直線コネクタ 4811">
                <a:extLst>
                  <a:ext uri="{FF2B5EF4-FFF2-40B4-BE49-F238E27FC236}">
                    <a16:creationId xmlns:a16="http://schemas.microsoft.com/office/drawing/2014/main" id="{49A1E421-1FF9-8CC8-4AD7-8B662C9BEC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3" name="直線コネクタ 4812">
                <a:extLst>
                  <a:ext uri="{FF2B5EF4-FFF2-40B4-BE49-F238E27FC236}">
                    <a16:creationId xmlns:a16="http://schemas.microsoft.com/office/drawing/2014/main" id="{EFAE9559-C74A-1BEF-B40E-909F91D378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4" name="直線コネクタ 4813">
                <a:extLst>
                  <a:ext uri="{FF2B5EF4-FFF2-40B4-BE49-F238E27FC236}">
                    <a16:creationId xmlns:a16="http://schemas.microsoft.com/office/drawing/2014/main" id="{3663E706-6E18-1B1A-199A-25150C3FE4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5" name="直線コネクタ 4814">
                <a:extLst>
                  <a:ext uri="{FF2B5EF4-FFF2-40B4-BE49-F238E27FC236}">
                    <a16:creationId xmlns:a16="http://schemas.microsoft.com/office/drawing/2014/main" id="{2C6AF43C-09D9-F411-1D8E-E3AC445733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6" name="直線コネクタ 4815">
                <a:extLst>
                  <a:ext uri="{FF2B5EF4-FFF2-40B4-BE49-F238E27FC236}">
                    <a16:creationId xmlns:a16="http://schemas.microsoft.com/office/drawing/2014/main" id="{D47E3631-AEC2-9360-2144-5EE2246EE9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7" name="直線コネクタ 4816">
                <a:extLst>
                  <a:ext uri="{FF2B5EF4-FFF2-40B4-BE49-F238E27FC236}">
                    <a16:creationId xmlns:a16="http://schemas.microsoft.com/office/drawing/2014/main" id="{CD70189F-C144-4D4E-23AB-1F1F283AF5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8" name="直線コネクタ 4817">
                <a:extLst>
                  <a:ext uri="{FF2B5EF4-FFF2-40B4-BE49-F238E27FC236}">
                    <a16:creationId xmlns:a16="http://schemas.microsoft.com/office/drawing/2014/main" id="{15313070-9BAD-AC53-3047-8281719F60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9" name="直線コネクタ 4818">
                <a:extLst>
                  <a:ext uri="{FF2B5EF4-FFF2-40B4-BE49-F238E27FC236}">
                    <a16:creationId xmlns:a16="http://schemas.microsoft.com/office/drawing/2014/main" id="{37895853-81CA-0A80-5901-763E8CE7F4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0" name="直線コネクタ 4819">
                <a:extLst>
                  <a:ext uri="{FF2B5EF4-FFF2-40B4-BE49-F238E27FC236}">
                    <a16:creationId xmlns:a16="http://schemas.microsoft.com/office/drawing/2014/main" id="{C6F6FAE1-2DD4-9ACC-716D-402BA9A5CB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1" name="直線コネクタ 4820">
                <a:extLst>
                  <a:ext uri="{FF2B5EF4-FFF2-40B4-BE49-F238E27FC236}">
                    <a16:creationId xmlns:a16="http://schemas.microsoft.com/office/drawing/2014/main" id="{FDD18894-8211-9434-5286-DCBC253808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2" name="直線コネクタ 4821">
                <a:extLst>
                  <a:ext uri="{FF2B5EF4-FFF2-40B4-BE49-F238E27FC236}">
                    <a16:creationId xmlns:a16="http://schemas.microsoft.com/office/drawing/2014/main" id="{88358CCB-C161-F79E-9743-6F65ADB012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3" name="直線コネクタ 4822">
                <a:extLst>
                  <a:ext uri="{FF2B5EF4-FFF2-40B4-BE49-F238E27FC236}">
                    <a16:creationId xmlns:a16="http://schemas.microsoft.com/office/drawing/2014/main" id="{E52299E3-F754-BB3A-1B99-85103B3B50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4" name="直線コネクタ 4823">
                <a:extLst>
                  <a:ext uri="{FF2B5EF4-FFF2-40B4-BE49-F238E27FC236}">
                    <a16:creationId xmlns:a16="http://schemas.microsoft.com/office/drawing/2014/main" id="{5E93870E-C3E7-E604-9C66-990CD90891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5" name="直線コネクタ 4824">
                <a:extLst>
                  <a:ext uri="{FF2B5EF4-FFF2-40B4-BE49-F238E27FC236}">
                    <a16:creationId xmlns:a16="http://schemas.microsoft.com/office/drawing/2014/main" id="{18347CE7-57DF-BD37-CD65-BF15407D90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6" name="直線コネクタ 4825">
                <a:extLst>
                  <a:ext uri="{FF2B5EF4-FFF2-40B4-BE49-F238E27FC236}">
                    <a16:creationId xmlns:a16="http://schemas.microsoft.com/office/drawing/2014/main" id="{4BDFDA2A-E3F7-8992-39A5-0A928E3511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7" name="直線コネクタ 4826">
                <a:extLst>
                  <a:ext uri="{FF2B5EF4-FFF2-40B4-BE49-F238E27FC236}">
                    <a16:creationId xmlns:a16="http://schemas.microsoft.com/office/drawing/2014/main" id="{E8B60884-AA35-6DFD-F72A-767CD6AC31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8" name="直線コネクタ 4827">
                <a:extLst>
                  <a:ext uri="{FF2B5EF4-FFF2-40B4-BE49-F238E27FC236}">
                    <a16:creationId xmlns:a16="http://schemas.microsoft.com/office/drawing/2014/main" id="{DF51B21D-2476-A43E-7B3B-4DB6A46E62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9" name="直線コネクタ 4828">
                <a:extLst>
                  <a:ext uri="{FF2B5EF4-FFF2-40B4-BE49-F238E27FC236}">
                    <a16:creationId xmlns:a16="http://schemas.microsoft.com/office/drawing/2014/main" id="{3A290287-5611-21F3-2BF2-959ED82A87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0" name="直線コネクタ 4829">
                <a:extLst>
                  <a:ext uri="{FF2B5EF4-FFF2-40B4-BE49-F238E27FC236}">
                    <a16:creationId xmlns:a16="http://schemas.microsoft.com/office/drawing/2014/main" id="{6FB2B619-E2E6-34B2-D472-2E841EA94F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1" name="直線コネクタ 4830">
                <a:extLst>
                  <a:ext uri="{FF2B5EF4-FFF2-40B4-BE49-F238E27FC236}">
                    <a16:creationId xmlns:a16="http://schemas.microsoft.com/office/drawing/2014/main" id="{A4D708FE-758C-3AC2-E62C-73A8E9E274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2" name="直線コネクタ 4831">
                <a:extLst>
                  <a:ext uri="{FF2B5EF4-FFF2-40B4-BE49-F238E27FC236}">
                    <a16:creationId xmlns:a16="http://schemas.microsoft.com/office/drawing/2014/main" id="{3FF809B9-9BC9-4A25-5266-9D43339F49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3" name="直線コネクタ 4832">
                <a:extLst>
                  <a:ext uri="{FF2B5EF4-FFF2-40B4-BE49-F238E27FC236}">
                    <a16:creationId xmlns:a16="http://schemas.microsoft.com/office/drawing/2014/main" id="{2F66EA27-46C8-4F00-8490-BD9EE75F75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4" name="直線コネクタ 4833">
                <a:extLst>
                  <a:ext uri="{FF2B5EF4-FFF2-40B4-BE49-F238E27FC236}">
                    <a16:creationId xmlns:a16="http://schemas.microsoft.com/office/drawing/2014/main" id="{6DCB3D23-0778-3D9A-8615-92D8E8E3F3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5" name="直線コネクタ 4834">
                <a:extLst>
                  <a:ext uri="{FF2B5EF4-FFF2-40B4-BE49-F238E27FC236}">
                    <a16:creationId xmlns:a16="http://schemas.microsoft.com/office/drawing/2014/main" id="{9E3E4BB4-7C54-6506-5501-F5DCB8214E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6" name="直線コネクタ 4835">
                <a:extLst>
                  <a:ext uri="{FF2B5EF4-FFF2-40B4-BE49-F238E27FC236}">
                    <a16:creationId xmlns:a16="http://schemas.microsoft.com/office/drawing/2014/main" id="{32772518-A8FD-1C93-F2DF-B7D276F1EF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7" name="直線コネクタ 4836">
                <a:extLst>
                  <a:ext uri="{FF2B5EF4-FFF2-40B4-BE49-F238E27FC236}">
                    <a16:creationId xmlns:a16="http://schemas.microsoft.com/office/drawing/2014/main" id="{1517DE0A-3DA3-BF69-202D-54E29B1B44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8" name="直線コネクタ 4837">
                <a:extLst>
                  <a:ext uri="{FF2B5EF4-FFF2-40B4-BE49-F238E27FC236}">
                    <a16:creationId xmlns:a16="http://schemas.microsoft.com/office/drawing/2014/main" id="{55C8153E-02D5-6E47-7BB2-8FFF66088F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9" name="直線コネクタ 4838">
                <a:extLst>
                  <a:ext uri="{FF2B5EF4-FFF2-40B4-BE49-F238E27FC236}">
                    <a16:creationId xmlns:a16="http://schemas.microsoft.com/office/drawing/2014/main" id="{96BECAA2-A28C-478F-A789-C16817C92E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0" name="直線コネクタ 4839">
                <a:extLst>
                  <a:ext uri="{FF2B5EF4-FFF2-40B4-BE49-F238E27FC236}">
                    <a16:creationId xmlns:a16="http://schemas.microsoft.com/office/drawing/2014/main" id="{083B04D4-5F61-32D0-7FB8-84913FFA03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1" name="直線コネクタ 4840">
                <a:extLst>
                  <a:ext uri="{FF2B5EF4-FFF2-40B4-BE49-F238E27FC236}">
                    <a16:creationId xmlns:a16="http://schemas.microsoft.com/office/drawing/2014/main" id="{6446B91F-68C5-04D2-47D1-F5DDA6DBEC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2" name="直線コネクタ 4841">
                <a:extLst>
                  <a:ext uri="{FF2B5EF4-FFF2-40B4-BE49-F238E27FC236}">
                    <a16:creationId xmlns:a16="http://schemas.microsoft.com/office/drawing/2014/main" id="{BA4B9E74-848D-A3B2-0201-71E6720E1B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3" name="直線コネクタ 4842">
                <a:extLst>
                  <a:ext uri="{FF2B5EF4-FFF2-40B4-BE49-F238E27FC236}">
                    <a16:creationId xmlns:a16="http://schemas.microsoft.com/office/drawing/2014/main" id="{20AE8A09-9E7E-6A7F-A3DD-B561DEA637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4" name="直線コネクタ 4843">
                <a:extLst>
                  <a:ext uri="{FF2B5EF4-FFF2-40B4-BE49-F238E27FC236}">
                    <a16:creationId xmlns:a16="http://schemas.microsoft.com/office/drawing/2014/main" id="{1A5BADE0-B0BB-207D-B53E-D1C6A89CC3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5" name="直線コネクタ 4844">
                <a:extLst>
                  <a:ext uri="{FF2B5EF4-FFF2-40B4-BE49-F238E27FC236}">
                    <a16:creationId xmlns:a16="http://schemas.microsoft.com/office/drawing/2014/main" id="{AB9FCF4D-FA9D-6464-DA56-FF8AEDC9F4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6" name="直線コネクタ 4845">
                <a:extLst>
                  <a:ext uri="{FF2B5EF4-FFF2-40B4-BE49-F238E27FC236}">
                    <a16:creationId xmlns:a16="http://schemas.microsoft.com/office/drawing/2014/main" id="{8D9D6975-20B0-3C17-B6DA-E43295ECCA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7" name="直線コネクタ 4846">
                <a:extLst>
                  <a:ext uri="{FF2B5EF4-FFF2-40B4-BE49-F238E27FC236}">
                    <a16:creationId xmlns:a16="http://schemas.microsoft.com/office/drawing/2014/main" id="{08A1A6B0-8F38-129D-1158-768D0328D4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8" name="直線コネクタ 4847">
                <a:extLst>
                  <a:ext uri="{FF2B5EF4-FFF2-40B4-BE49-F238E27FC236}">
                    <a16:creationId xmlns:a16="http://schemas.microsoft.com/office/drawing/2014/main" id="{588A7391-B09D-F16F-D03D-846497085A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9" name="直線コネクタ 4848">
                <a:extLst>
                  <a:ext uri="{FF2B5EF4-FFF2-40B4-BE49-F238E27FC236}">
                    <a16:creationId xmlns:a16="http://schemas.microsoft.com/office/drawing/2014/main" id="{53421DE9-E70E-8B54-E3BB-C4964BCB91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0" name="直線コネクタ 4849">
                <a:extLst>
                  <a:ext uri="{FF2B5EF4-FFF2-40B4-BE49-F238E27FC236}">
                    <a16:creationId xmlns:a16="http://schemas.microsoft.com/office/drawing/2014/main" id="{F906674B-9E4E-F578-238C-578BBA05AE6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1" name="直線コネクタ 4850">
                <a:extLst>
                  <a:ext uri="{FF2B5EF4-FFF2-40B4-BE49-F238E27FC236}">
                    <a16:creationId xmlns:a16="http://schemas.microsoft.com/office/drawing/2014/main" id="{F573B087-B60D-A211-73D3-054BFEC32C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2" name="直線コネクタ 4851">
                <a:extLst>
                  <a:ext uri="{FF2B5EF4-FFF2-40B4-BE49-F238E27FC236}">
                    <a16:creationId xmlns:a16="http://schemas.microsoft.com/office/drawing/2014/main" id="{B89DFE4C-3638-44DC-636B-A79A63ACE1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3" name="直線コネクタ 4852">
                <a:extLst>
                  <a:ext uri="{FF2B5EF4-FFF2-40B4-BE49-F238E27FC236}">
                    <a16:creationId xmlns:a16="http://schemas.microsoft.com/office/drawing/2014/main" id="{A31B3A05-10D3-CF84-37A9-BC3855EBB7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4" name="直線コネクタ 4853">
                <a:extLst>
                  <a:ext uri="{FF2B5EF4-FFF2-40B4-BE49-F238E27FC236}">
                    <a16:creationId xmlns:a16="http://schemas.microsoft.com/office/drawing/2014/main" id="{77CB8566-38AA-FE27-89E1-F104BE91D3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5" name="直線コネクタ 4854">
                <a:extLst>
                  <a:ext uri="{FF2B5EF4-FFF2-40B4-BE49-F238E27FC236}">
                    <a16:creationId xmlns:a16="http://schemas.microsoft.com/office/drawing/2014/main" id="{7D898049-94C4-0F85-CED3-BD50D8DEBF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6" name="直線コネクタ 4855">
                <a:extLst>
                  <a:ext uri="{FF2B5EF4-FFF2-40B4-BE49-F238E27FC236}">
                    <a16:creationId xmlns:a16="http://schemas.microsoft.com/office/drawing/2014/main" id="{478C4D31-184C-86D0-2425-06723106DD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7" name="直線コネクタ 4856">
                <a:extLst>
                  <a:ext uri="{FF2B5EF4-FFF2-40B4-BE49-F238E27FC236}">
                    <a16:creationId xmlns:a16="http://schemas.microsoft.com/office/drawing/2014/main" id="{6791D1A2-1B98-F35B-3386-F993C1F33C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8" name="直線コネクタ 4857">
                <a:extLst>
                  <a:ext uri="{FF2B5EF4-FFF2-40B4-BE49-F238E27FC236}">
                    <a16:creationId xmlns:a16="http://schemas.microsoft.com/office/drawing/2014/main" id="{4458A4B3-DDD6-529F-CA73-30FDE6E172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9" name="直線コネクタ 4858">
                <a:extLst>
                  <a:ext uri="{FF2B5EF4-FFF2-40B4-BE49-F238E27FC236}">
                    <a16:creationId xmlns:a16="http://schemas.microsoft.com/office/drawing/2014/main" id="{62777831-F454-D22C-B8BB-B7EF80BB51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0" name="直線コネクタ 4859">
                <a:extLst>
                  <a:ext uri="{FF2B5EF4-FFF2-40B4-BE49-F238E27FC236}">
                    <a16:creationId xmlns:a16="http://schemas.microsoft.com/office/drawing/2014/main" id="{0D04BE23-D910-0DB4-D2F1-83579C11A1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1" name="直線コネクタ 4860">
                <a:extLst>
                  <a:ext uri="{FF2B5EF4-FFF2-40B4-BE49-F238E27FC236}">
                    <a16:creationId xmlns:a16="http://schemas.microsoft.com/office/drawing/2014/main" id="{B0F5A48F-476B-7090-783F-8A5FAD66EF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2" name="直線コネクタ 4861">
                <a:extLst>
                  <a:ext uri="{FF2B5EF4-FFF2-40B4-BE49-F238E27FC236}">
                    <a16:creationId xmlns:a16="http://schemas.microsoft.com/office/drawing/2014/main" id="{523F0120-2102-CF84-B37D-FF6CC06934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3" name="直線コネクタ 4862">
                <a:extLst>
                  <a:ext uri="{FF2B5EF4-FFF2-40B4-BE49-F238E27FC236}">
                    <a16:creationId xmlns:a16="http://schemas.microsoft.com/office/drawing/2014/main" id="{13B0FB0F-017A-D319-8289-E19A5C8289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4" name="直線コネクタ 4863">
                <a:extLst>
                  <a:ext uri="{FF2B5EF4-FFF2-40B4-BE49-F238E27FC236}">
                    <a16:creationId xmlns:a16="http://schemas.microsoft.com/office/drawing/2014/main" id="{3804246D-4B8A-4865-4292-4B53724783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5" name="直線コネクタ 4864">
                <a:extLst>
                  <a:ext uri="{FF2B5EF4-FFF2-40B4-BE49-F238E27FC236}">
                    <a16:creationId xmlns:a16="http://schemas.microsoft.com/office/drawing/2014/main" id="{6565A465-883C-0DEB-31FA-D0DEC7D002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6" name="直線コネクタ 4865">
                <a:extLst>
                  <a:ext uri="{FF2B5EF4-FFF2-40B4-BE49-F238E27FC236}">
                    <a16:creationId xmlns:a16="http://schemas.microsoft.com/office/drawing/2014/main" id="{FD61C6E3-CEDE-01DB-B507-642C7E9C69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7" name="直線コネクタ 4866">
                <a:extLst>
                  <a:ext uri="{FF2B5EF4-FFF2-40B4-BE49-F238E27FC236}">
                    <a16:creationId xmlns:a16="http://schemas.microsoft.com/office/drawing/2014/main" id="{A395C4E4-154A-09CA-1F30-6940DBE6AF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8" name="直線コネクタ 4867">
                <a:extLst>
                  <a:ext uri="{FF2B5EF4-FFF2-40B4-BE49-F238E27FC236}">
                    <a16:creationId xmlns:a16="http://schemas.microsoft.com/office/drawing/2014/main" id="{D64CEE61-8BAD-7E22-23C7-22A04F7A99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9" name="直線コネクタ 4868">
                <a:extLst>
                  <a:ext uri="{FF2B5EF4-FFF2-40B4-BE49-F238E27FC236}">
                    <a16:creationId xmlns:a16="http://schemas.microsoft.com/office/drawing/2014/main" id="{AA71B9FF-70F3-CF38-1617-409D586F0E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0" name="直線コネクタ 4869">
                <a:extLst>
                  <a:ext uri="{FF2B5EF4-FFF2-40B4-BE49-F238E27FC236}">
                    <a16:creationId xmlns:a16="http://schemas.microsoft.com/office/drawing/2014/main" id="{5A3C2B60-7C0E-264C-461F-BF2D8B9CCB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1" name="直線コネクタ 4870">
                <a:extLst>
                  <a:ext uri="{FF2B5EF4-FFF2-40B4-BE49-F238E27FC236}">
                    <a16:creationId xmlns:a16="http://schemas.microsoft.com/office/drawing/2014/main" id="{AC37C5B0-E891-7679-A9A7-4138EBD40F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2" name="直線コネクタ 4871">
                <a:extLst>
                  <a:ext uri="{FF2B5EF4-FFF2-40B4-BE49-F238E27FC236}">
                    <a16:creationId xmlns:a16="http://schemas.microsoft.com/office/drawing/2014/main" id="{4B0D75C8-67D5-8C0A-A0D9-E6AEAC6F9E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3" name="直線コネクタ 4872">
                <a:extLst>
                  <a:ext uri="{FF2B5EF4-FFF2-40B4-BE49-F238E27FC236}">
                    <a16:creationId xmlns:a16="http://schemas.microsoft.com/office/drawing/2014/main" id="{A7DE2352-9B25-7768-5403-2B06AC41BC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4" name="直線コネクタ 4873">
                <a:extLst>
                  <a:ext uri="{FF2B5EF4-FFF2-40B4-BE49-F238E27FC236}">
                    <a16:creationId xmlns:a16="http://schemas.microsoft.com/office/drawing/2014/main" id="{FAA0BE1E-1CAB-EFD8-914D-15B4847615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5" name="直線コネクタ 4874">
                <a:extLst>
                  <a:ext uri="{FF2B5EF4-FFF2-40B4-BE49-F238E27FC236}">
                    <a16:creationId xmlns:a16="http://schemas.microsoft.com/office/drawing/2014/main" id="{38082763-9E1B-A12A-7052-DDEAF82E60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6" name="直線コネクタ 4875">
                <a:extLst>
                  <a:ext uri="{FF2B5EF4-FFF2-40B4-BE49-F238E27FC236}">
                    <a16:creationId xmlns:a16="http://schemas.microsoft.com/office/drawing/2014/main" id="{4B670C69-EE05-BC8A-D8B1-817E27F224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7" name="直線コネクタ 4876">
                <a:extLst>
                  <a:ext uri="{FF2B5EF4-FFF2-40B4-BE49-F238E27FC236}">
                    <a16:creationId xmlns:a16="http://schemas.microsoft.com/office/drawing/2014/main" id="{DD9FD9F6-E4C6-3B75-0B27-61EE065972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8" name="直線コネクタ 4877">
                <a:extLst>
                  <a:ext uri="{FF2B5EF4-FFF2-40B4-BE49-F238E27FC236}">
                    <a16:creationId xmlns:a16="http://schemas.microsoft.com/office/drawing/2014/main" id="{E86D4231-408D-CFFE-650E-07AC915C70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9" name="直線コネクタ 4878">
                <a:extLst>
                  <a:ext uri="{FF2B5EF4-FFF2-40B4-BE49-F238E27FC236}">
                    <a16:creationId xmlns:a16="http://schemas.microsoft.com/office/drawing/2014/main" id="{D2AAC70E-27DF-A5B8-D11E-3DCBC76D78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0" name="直線コネクタ 4879">
                <a:extLst>
                  <a:ext uri="{FF2B5EF4-FFF2-40B4-BE49-F238E27FC236}">
                    <a16:creationId xmlns:a16="http://schemas.microsoft.com/office/drawing/2014/main" id="{10CA8567-902B-7862-FBBB-3E6233041C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1" name="直線コネクタ 4880">
                <a:extLst>
                  <a:ext uri="{FF2B5EF4-FFF2-40B4-BE49-F238E27FC236}">
                    <a16:creationId xmlns:a16="http://schemas.microsoft.com/office/drawing/2014/main" id="{9152AD23-E2DA-173B-2421-46F1A0C411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2" name="直線コネクタ 4881">
                <a:extLst>
                  <a:ext uri="{FF2B5EF4-FFF2-40B4-BE49-F238E27FC236}">
                    <a16:creationId xmlns:a16="http://schemas.microsoft.com/office/drawing/2014/main" id="{D235882F-A200-7258-6226-7E91567E83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3" name="直線コネクタ 4882">
                <a:extLst>
                  <a:ext uri="{FF2B5EF4-FFF2-40B4-BE49-F238E27FC236}">
                    <a16:creationId xmlns:a16="http://schemas.microsoft.com/office/drawing/2014/main" id="{7542C0D5-65DD-67DF-CD08-CE56FFCC32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4" name="直線コネクタ 4883">
                <a:extLst>
                  <a:ext uri="{FF2B5EF4-FFF2-40B4-BE49-F238E27FC236}">
                    <a16:creationId xmlns:a16="http://schemas.microsoft.com/office/drawing/2014/main" id="{B719040B-59CA-16C1-4FA7-09D1CDBC22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5" name="直線コネクタ 4884">
                <a:extLst>
                  <a:ext uri="{FF2B5EF4-FFF2-40B4-BE49-F238E27FC236}">
                    <a16:creationId xmlns:a16="http://schemas.microsoft.com/office/drawing/2014/main" id="{A34E3EB9-FAB9-62FA-BC87-B3D8D68E86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6" name="直線コネクタ 4885">
                <a:extLst>
                  <a:ext uri="{FF2B5EF4-FFF2-40B4-BE49-F238E27FC236}">
                    <a16:creationId xmlns:a16="http://schemas.microsoft.com/office/drawing/2014/main" id="{156FA7A9-005A-5E99-38AC-1E896E3E2F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7" name="直線コネクタ 4886">
                <a:extLst>
                  <a:ext uri="{FF2B5EF4-FFF2-40B4-BE49-F238E27FC236}">
                    <a16:creationId xmlns:a16="http://schemas.microsoft.com/office/drawing/2014/main" id="{FE867E0A-94B3-F2E4-9F1E-B4EF50C00A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8" name="直線コネクタ 4887">
                <a:extLst>
                  <a:ext uri="{FF2B5EF4-FFF2-40B4-BE49-F238E27FC236}">
                    <a16:creationId xmlns:a16="http://schemas.microsoft.com/office/drawing/2014/main" id="{5E0DF1B4-5AB8-8665-461F-3274B55EBE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9" name="直線コネクタ 4888">
                <a:extLst>
                  <a:ext uri="{FF2B5EF4-FFF2-40B4-BE49-F238E27FC236}">
                    <a16:creationId xmlns:a16="http://schemas.microsoft.com/office/drawing/2014/main" id="{49EC6886-3459-27B6-A9AF-0703D8DC3E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0" name="直線コネクタ 4889">
                <a:extLst>
                  <a:ext uri="{FF2B5EF4-FFF2-40B4-BE49-F238E27FC236}">
                    <a16:creationId xmlns:a16="http://schemas.microsoft.com/office/drawing/2014/main" id="{770D7304-C0C5-28F2-B5F1-8190A286C90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1" name="直線コネクタ 4890">
                <a:extLst>
                  <a:ext uri="{FF2B5EF4-FFF2-40B4-BE49-F238E27FC236}">
                    <a16:creationId xmlns:a16="http://schemas.microsoft.com/office/drawing/2014/main" id="{19AA04D1-F83A-4CAE-176F-8061D00D97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2" name="直線コネクタ 4891">
                <a:extLst>
                  <a:ext uri="{FF2B5EF4-FFF2-40B4-BE49-F238E27FC236}">
                    <a16:creationId xmlns:a16="http://schemas.microsoft.com/office/drawing/2014/main" id="{5597E4D3-4BB5-5699-A4C7-9D6DF9C0FD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3" name="直線コネクタ 4892">
                <a:extLst>
                  <a:ext uri="{FF2B5EF4-FFF2-40B4-BE49-F238E27FC236}">
                    <a16:creationId xmlns:a16="http://schemas.microsoft.com/office/drawing/2014/main" id="{17C62161-04AC-30C2-5D05-0653DFBE35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4" name="直線コネクタ 4893">
                <a:extLst>
                  <a:ext uri="{FF2B5EF4-FFF2-40B4-BE49-F238E27FC236}">
                    <a16:creationId xmlns:a16="http://schemas.microsoft.com/office/drawing/2014/main" id="{BE3F7F8B-D666-F9A7-27DB-331DFB2335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5" name="直線コネクタ 4894">
                <a:extLst>
                  <a:ext uri="{FF2B5EF4-FFF2-40B4-BE49-F238E27FC236}">
                    <a16:creationId xmlns:a16="http://schemas.microsoft.com/office/drawing/2014/main" id="{BCDE9283-1CC8-87AE-7C47-3CBAE468F3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6" name="直線コネクタ 4895">
                <a:extLst>
                  <a:ext uri="{FF2B5EF4-FFF2-40B4-BE49-F238E27FC236}">
                    <a16:creationId xmlns:a16="http://schemas.microsoft.com/office/drawing/2014/main" id="{A589DE09-5748-96B9-846F-B163FD4E03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7" name="直線コネクタ 4896">
                <a:extLst>
                  <a:ext uri="{FF2B5EF4-FFF2-40B4-BE49-F238E27FC236}">
                    <a16:creationId xmlns:a16="http://schemas.microsoft.com/office/drawing/2014/main" id="{FF777181-55C7-8A15-E2F0-401A68E8E3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8" name="直線コネクタ 4897">
                <a:extLst>
                  <a:ext uri="{FF2B5EF4-FFF2-40B4-BE49-F238E27FC236}">
                    <a16:creationId xmlns:a16="http://schemas.microsoft.com/office/drawing/2014/main" id="{94CA524D-90BF-3B20-AC29-4BE0FC965E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9" name="直線コネクタ 4898">
                <a:extLst>
                  <a:ext uri="{FF2B5EF4-FFF2-40B4-BE49-F238E27FC236}">
                    <a16:creationId xmlns:a16="http://schemas.microsoft.com/office/drawing/2014/main" id="{E72A3972-7BF4-4C45-908A-D299DF5AD9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0" name="直線コネクタ 4899">
                <a:extLst>
                  <a:ext uri="{FF2B5EF4-FFF2-40B4-BE49-F238E27FC236}">
                    <a16:creationId xmlns:a16="http://schemas.microsoft.com/office/drawing/2014/main" id="{0F29010A-B2D5-268E-4151-AB043026FA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1" name="直線コネクタ 4900">
                <a:extLst>
                  <a:ext uri="{FF2B5EF4-FFF2-40B4-BE49-F238E27FC236}">
                    <a16:creationId xmlns:a16="http://schemas.microsoft.com/office/drawing/2014/main" id="{9EAA9401-A764-3A4E-F8EC-891B65B86F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2" name="直線コネクタ 4901">
                <a:extLst>
                  <a:ext uri="{FF2B5EF4-FFF2-40B4-BE49-F238E27FC236}">
                    <a16:creationId xmlns:a16="http://schemas.microsoft.com/office/drawing/2014/main" id="{BBEF8672-1F50-D35A-4C2E-D2BBE0ECE8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3" name="直線コネクタ 4902">
                <a:extLst>
                  <a:ext uri="{FF2B5EF4-FFF2-40B4-BE49-F238E27FC236}">
                    <a16:creationId xmlns:a16="http://schemas.microsoft.com/office/drawing/2014/main" id="{35013956-9851-B83F-085E-36D991A5C1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4" name="直線コネクタ 4903">
                <a:extLst>
                  <a:ext uri="{FF2B5EF4-FFF2-40B4-BE49-F238E27FC236}">
                    <a16:creationId xmlns:a16="http://schemas.microsoft.com/office/drawing/2014/main" id="{DB1EAA90-0113-7BD2-EFD3-35A85CD909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5" name="直線コネクタ 4904">
                <a:extLst>
                  <a:ext uri="{FF2B5EF4-FFF2-40B4-BE49-F238E27FC236}">
                    <a16:creationId xmlns:a16="http://schemas.microsoft.com/office/drawing/2014/main" id="{144CCD35-B5E2-0723-506E-9319D0B379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6" name="直線コネクタ 4905">
                <a:extLst>
                  <a:ext uri="{FF2B5EF4-FFF2-40B4-BE49-F238E27FC236}">
                    <a16:creationId xmlns:a16="http://schemas.microsoft.com/office/drawing/2014/main" id="{DA04B288-35C2-D797-5EEF-4A84BE6F32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7" name="直線コネクタ 4906">
                <a:extLst>
                  <a:ext uri="{FF2B5EF4-FFF2-40B4-BE49-F238E27FC236}">
                    <a16:creationId xmlns:a16="http://schemas.microsoft.com/office/drawing/2014/main" id="{A1DA0CBB-6DE7-5C35-45F6-A2BCE01FA6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8" name="直線コネクタ 4907">
                <a:extLst>
                  <a:ext uri="{FF2B5EF4-FFF2-40B4-BE49-F238E27FC236}">
                    <a16:creationId xmlns:a16="http://schemas.microsoft.com/office/drawing/2014/main" id="{4149E254-69C1-EF53-DE2C-B1A74F98F7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9" name="直線コネクタ 4908">
                <a:extLst>
                  <a:ext uri="{FF2B5EF4-FFF2-40B4-BE49-F238E27FC236}">
                    <a16:creationId xmlns:a16="http://schemas.microsoft.com/office/drawing/2014/main" id="{BC9BDED0-8ABD-6E50-F35A-53849A8EB5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0" name="直線コネクタ 4909">
                <a:extLst>
                  <a:ext uri="{FF2B5EF4-FFF2-40B4-BE49-F238E27FC236}">
                    <a16:creationId xmlns:a16="http://schemas.microsoft.com/office/drawing/2014/main" id="{7695247D-4C4F-25A3-2537-52D3A4736F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1" name="直線コネクタ 4910">
                <a:extLst>
                  <a:ext uri="{FF2B5EF4-FFF2-40B4-BE49-F238E27FC236}">
                    <a16:creationId xmlns:a16="http://schemas.microsoft.com/office/drawing/2014/main" id="{642EAA09-192B-4446-6D6C-EBC18C59AF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2" name="直線コネクタ 4911">
                <a:extLst>
                  <a:ext uri="{FF2B5EF4-FFF2-40B4-BE49-F238E27FC236}">
                    <a16:creationId xmlns:a16="http://schemas.microsoft.com/office/drawing/2014/main" id="{87C40327-BC52-0F36-51CB-4DB6549AC4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3" name="直線コネクタ 4912">
                <a:extLst>
                  <a:ext uri="{FF2B5EF4-FFF2-40B4-BE49-F238E27FC236}">
                    <a16:creationId xmlns:a16="http://schemas.microsoft.com/office/drawing/2014/main" id="{9274DD16-56B1-51CD-E37C-F3C916A396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4" name="直線コネクタ 4913">
                <a:extLst>
                  <a:ext uri="{FF2B5EF4-FFF2-40B4-BE49-F238E27FC236}">
                    <a16:creationId xmlns:a16="http://schemas.microsoft.com/office/drawing/2014/main" id="{BC2DFA8C-ECA0-0304-F917-D6157E76C8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5" name="直線コネクタ 4914">
                <a:extLst>
                  <a:ext uri="{FF2B5EF4-FFF2-40B4-BE49-F238E27FC236}">
                    <a16:creationId xmlns:a16="http://schemas.microsoft.com/office/drawing/2014/main" id="{305454E7-1BDA-7EE7-B81F-852C79C1EF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6" name="直線コネクタ 4915">
                <a:extLst>
                  <a:ext uri="{FF2B5EF4-FFF2-40B4-BE49-F238E27FC236}">
                    <a16:creationId xmlns:a16="http://schemas.microsoft.com/office/drawing/2014/main" id="{F3BA29A0-2679-71CB-36ED-097F3F7E00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7" name="直線コネクタ 4916">
                <a:extLst>
                  <a:ext uri="{FF2B5EF4-FFF2-40B4-BE49-F238E27FC236}">
                    <a16:creationId xmlns:a16="http://schemas.microsoft.com/office/drawing/2014/main" id="{30C921B3-D1CC-CC30-0907-2728A46C3D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8" name="直線コネクタ 4917">
                <a:extLst>
                  <a:ext uri="{FF2B5EF4-FFF2-40B4-BE49-F238E27FC236}">
                    <a16:creationId xmlns:a16="http://schemas.microsoft.com/office/drawing/2014/main" id="{E3D5A7C4-9DD7-6F21-6DA7-3A04EEE303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9" name="直線コネクタ 4918">
                <a:extLst>
                  <a:ext uri="{FF2B5EF4-FFF2-40B4-BE49-F238E27FC236}">
                    <a16:creationId xmlns:a16="http://schemas.microsoft.com/office/drawing/2014/main" id="{F50DF685-DF09-2279-48AC-0E5681C02A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0" name="直線コネクタ 4919">
                <a:extLst>
                  <a:ext uri="{FF2B5EF4-FFF2-40B4-BE49-F238E27FC236}">
                    <a16:creationId xmlns:a16="http://schemas.microsoft.com/office/drawing/2014/main" id="{F8CBAE69-416E-B638-F561-76A53B0290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1" name="直線コネクタ 4920">
                <a:extLst>
                  <a:ext uri="{FF2B5EF4-FFF2-40B4-BE49-F238E27FC236}">
                    <a16:creationId xmlns:a16="http://schemas.microsoft.com/office/drawing/2014/main" id="{CC4D46F6-5E9E-65A2-B3CB-124CC160D2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2" name="直線コネクタ 4921">
                <a:extLst>
                  <a:ext uri="{FF2B5EF4-FFF2-40B4-BE49-F238E27FC236}">
                    <a16:creationId xmlns:a16="http://schemas.microsoft.com/office/drawing/2014/main" id="{BC1CDE8A-960F-53E6-704A-D6CF3309EC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3" name="直線コネクタ 4922">
                <a:extLst>
                  <a:ext uri="{FF2B5EF4-FFF2-40B4-BE49-F238E27FC236}">
                    <a16:creationId xmlns:a16="http://schemas.microsoft.com/office/drawing/2014/main" id="{A3EE6439-1F71-07FF-277E-0FF30A845B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4" name="直線コネクタ 4923">
                <a:extLst>
                  <a:ext uri="{FF2B5EF4-FFF2-40B4-BE49-F238E27FC236}">
                    <a16:creationId xmlns:a16="http://schemas.microsoft.com/office/drawing/2014/main" id="{E6A24380-B434-2D5F-FCAE-D544387DCD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5" name="直線コネクタ 4924">
                <a:extLst>
                  <a:ext uri="{FF2B5EF4-FFF2-40B4-BE49-F238E27FC236}">
                    <a16:creationId xmlns:a16="http://schemas.microsoft.com/office/drawing/2014/main" id="{782094AE-17CB-5EDD-9FBC-52AD83F27E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6" name="直線コネクタ 4925">
                <a:extLst>
                  <a:ext uri="{FF2B5EF4-FFF2-40B4-BE49-F238E27FC236}">
                    <a16:creationId xmlns:a16="http://schemas.microsoft.com/office/drawing/2014/main" id="{7B79F899-A557-371A-CBC6-5CAE6334EF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7" name="直線コネクタ 4926">
                <a:extLst>
                  <a:ext uri="{FF2B5EF4-FFF2-40B4-BE49-F238E27FC236}">
                    <a16:creationId xmlns:a16="http://schemas.microsoft.com/office/drawing/2014/main" id="{A9F9BF73-AA60-EEEC-FF63-C9A906561C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8" name="直線コネクタ 4927">
                <a:extLst>
                  <a:ext uri="{FF2B5EF4-FFF2-40B4-BE49-F238E27FC236}">
                    <a16:creationId xmlns:a16="http://schemas.microsoft.com/office/drawing/2014/main" id="{221C6945-CDDC-CA91-27E0-23CC4B7F43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9" name="直線コネクタ 4928">
                <a:extLst>
                  <a:ext uri="{FF2B5EF4-FFF2-40B4-BE49-F238E27FC236}">
                    <a16:creationId xmlns:a16="http://schemas.microsoft.com/office/drawing/2014/main" id="{C5ECC852-0441-E27A-DD30-AE0BFB94CD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0" name="直線コネクタ 4929">
                <a:extLst>
                  <a:ext uri="{FF2B5EF4-FFF2-40B4-BE49-F238E27FC236}">
                    <a16:creationId xmlns:a16="http://schemas.microsoft.com/office/drawing/2014/main" id="{1BC20B6A-2D58-1B32-6E16-76735CF8E0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1" name="直線コネクタ 4930">
                <a:extLst>
                  <a:ext uri="{FF2B5EF4-FFF2-40B4-BE49-F238E27FC236}">
                    <a16:creationId xmlns:a16="http://schemas.microsoft.com/office/drawing/2014/main" id="{890A55D9-0098-F861-3D64-08C6E99E0B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2" name="直線コネクタ 4931">
                <a:extLst>
                  <a:ext uri="{FF2B5EF4-FFF2-40B4-BE49-F238E27FC236}">
                    <a16:creationId xmlns:a16="http://schemas.microsoft.com/office/drawing/2014/main" id="{7971449A-5687-F9A6-FA07-000151A20B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3" name="直線コネクタ 4932">
                <a:extLst>
                  <a:ext uri="{FF2B5EF4-FFF2-40B4-BE49-F238E27FC236}">
                    <a16:creationId xmlns:a16="http://schemas.microsoft.com/office/drawing/2014/main" id="{77099C40-A5D4-F5B6-F62F-56C9FCDDC7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4" name="直線コネクタ 4933">
                <a:extLst>
                  <a:ext uri="{FF2B5EF4-FFF2-40B4-BE49-F238E27FC236}">
                    <a16:creationId xmlns:a16="http://schemas.microsoft.com/office/drawing/2014/main" id="{82DA0C46-34A6-6FB5-58E7-46D035CFFF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5" name="直線コネクタ 4934">
                <a:extLst>
                  <a:ext uri="{FF2B5EF4-FFF2-40B4-BE49-F238E27FC236}">
                    <a16:creationId xmlns:a16="http://schemas.microsoft.com/office/drawing/2014/main" id="{9238DF88-38A0-96B7-0079-510BDA357A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6" name="直線コネクタ 4935">
                <a:extLst>
                  <a:ext uri="{FF2B5EF4-FFF2-40B4-BE49-F238E27FC236}">
                    <a16:creationId xmlns:a16="http://schemas.microsoft.com/office/drawing/2014/main" id="{EEFA1B24-5088-C66A-11D5-4E91DEB9EA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7" name="直線コネクタ 4936">
                <a:extLst>
                  <a:ext uri="{FF2B5EF4-FFF2-40B4-BE49-F238E27FC236}">
                    <a16:creationId xmlns:a16="http://schemas.microsoft.com/office/drawing/2014/main" id="{B43D1355-BB19-F714-7839-B36B237DF6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8" name="直線コネクタ 4937">
                <a:extLst>
                  <a:ext uri="{FF2B5EF4-FFF2-40B4-BE49-F238E27FC236}">
                    <a16:creationId xmlns:a16="http://schemas.microsoft.com/office/drawing/2014/main" id="{643EFF46-696D-A3AB-E2A2-F6811A39D6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9" name="直線コネクタ 4938">
                <a:extLst>
                  <a:ext uri="{FF2B5EF4-FFF2-40B4-BE49-F238E27FC236}">
                    <a16:creationId xmlns:a16="http://schemas.microsoft.com/office/drawing/2014/main" id="{9CF8A58C-A6A8-F27E-F1A6-2F6DAA16E2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0" name="直線コネクタ 4939">
                <a:extLst>
                  <a:ext uri="{FF2B5EF4-FFF2-40B4-BE49-F238E27FC236}">
                    <a16:creationId xmlns:a16="http://schemas.microsoft.com/office/drawing/2014/main" id="{ED212B04-5FDB-A46E-157B-6E43DEBE89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1" name="直線コネクタ 4940">
                <a:extLst>
                  <a:ext uri="{FF2B5EF4-FFF2-40B4-BE49-F238E27FC236}">
                    <a16:creationId xmlns:a16="http://schemas.microsoft.com/office/drawing/2014/main" id="{1901B585-6952-5539-9DCB-F4F528C3E9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2" name="直線コネクタ 4941">
                <a:extLst>
                  <a:ext uri="{FF2B5EF4-FFF2-40B4-BE49-F238E27FC236}">
                    <a16:creationId xmlns:a16="http://schemas.microsoft.com/office/drawing/2014/main" id="{BA2A0692-621C-4AB0-017B-D9A67F944B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3" name="直線コネクタ 4942">
                <a:extLst>
                  <a:ext uri="{FF2B5EF4-FFF2-40B4-BE49-F238E27FC236}">
                    <a16:creationId xmlns:a16="http://schemas.microsoft.com/office/drawing/2014/main" id="{88E2827B-DD54-CF6E-68C2-41949F64B8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4" name="直線コネクタ 4943">
                <a:extLst>
                  <a:ext uri="{FF2B5EF4-FFF2-40B4-BE49-F238E27FC236}">
                    <a16:creationId xmlns:a16="http://schemas.microsoft.com/office/drawing/2014/main" id="{D3D49687-83B9-745E-11EF-3BBDB3B7AC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5" name="直線コネクタ 4944">
                <a:extLst>
                  <a:ext uri="{FF2B5EF4-FFF2-40B4-BE49-F238E27FC236}">
                    <a16:creationId xmlns:a16="http://schemas.microsoft.com/office/drawing/2014/main" id="{945AD9D2-F96A-9DC3-7C88-D890F396ED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6" name="直線コネクタ 4945">
                <a:extLst>
                  <a:ext uri="{FF2B5EF4-FFF2-40B4-BE49-F238E27FC236}">
                    <a16:creationId xmlns:a16="http://schemas.microsoft.com/office/drawing/2014/main" id="{68690524-6180-D8EF-5619-03D544EA7D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7" name="直線コネクタ 4946">
                <a:extLst>
                  <a:ext uri="{FF2B5EF4-FFF2-40B4-BE49-F238E27FC236}">
                    <a16:creationId xmlns:a16="http://schemas.microsoft.com/office/drawing/2014/main" id="{BA969F2D-E8D0-5B7E-EC17-90D9D6068C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8" name="直線コネクタ 4947">
                <a:extLst>
                  <a:ext uri="{FF2B5EF4-FFF2-40B4-BE49-F238E27FC236}">
                    <a16:creationId xmlns:a16="http://schemas.microsoft.com/office/drawing/2014/main" id="{D3B08169-98F7-4261-83B3-889F979DF4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9" name="直線コネクタ 4948">
                <a:extLst>
                  <a:ext uri="{FF2B5EF4-FFF2-40B4-BE49-F238E27FC236}">
                    <a16:creationId xmlns:a16="http://schemas.microsoft.com/office/drawing/2014/main" id="{B133725F-314B-0326-49B9-150BA55EA0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0" name="直線コネクタ 4949">
                <a:extLst>
                  <a:ext uri="{FF2B5EF4-FFF2-40B4-BE49-F238E27FC236}">
                    <a16:creationId xmlns:a16="http://schemas.microsoft.com/office/drawing/2014/main" id="{4EF20BAA-E4CC-CACF-71EA-B5AB36D84D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1" name="直線コネクタ 4950">
                <a:extLst>
                  <a:ext uri="{FF2B5EF4-FFF2-40B4-BE49-F238E27FC236}">
                    <a16:creationId xmlns:a16="http://schemas.microsoft.com/office/drawing/2014/main" id="{846BC221-0E85-57F6-9B71-830FB6D67E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2" name="直線コネクタ 4951">
                <a:extLst>
                  <a:ext uri="{FF2B5EF4-FFF2-40B4-BE49-F238E27FC236}">
                    <a16:creationId xmlns:a16="http://schemas.microsoft.com/office/drawing/2014/main" id="{2C04D52A-8063-2CD5-834E-5362CC4E17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3" name="直線コネクタ 4952">
                <a:extLst>
                  <a:ext uri="{FF2B5EF4-FFF2-40B4-BE49-F238E27FC236}">
                    <a16:creationId xmlns:a16="http://schemas.microsoft.com/office/drawing/2014/main" id="{5605C783-B605-21AB-1546-480DEA7762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4" name="直線コネクタ 4953">
                <a:extLst>
                  <a:ext uri="{FF2B5EF4-FFF2-40B4-BE49-F238E27FC236}">
                    <a16:creationId xmlns:a16="http://schemas.microsoft.com/office/drawing/2014/main" id="{61338802-D9EE-8CED-6EA3-695EBFCC23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5" name="直線コネクタ 4954">
                <a:extLst>
                  <a:ext uri="{FF2B5EF4-FFF2-40B4-BE49-F238E27FC236}">
                    <a16:creationId xmlns:a16="http://schemas.microsoft.com/office/drawing/2014/main" id="{CC04723B-3E72-7386-DE89-16B6792395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6" name="直線コネクタ 4955">
                <a:extLst>
                  <a:ext uri="{FF2B5EF4-FFF2-40B4-BE49-F238E27FC236}">
                    <a16:creationId xmlns:a16="http://schemas.microsoft.com/office/drawing/2014/main" id="{445D5777-AF78-724E-271A-F10763A707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7" name="直線コネクタ 4956">
                <a:extLst>
                  <a:ext uri="{FF2B5EF4-FFF2-40B4-BE49-F238E27FC236}">
                    <a16:creationId xmlns:a16="http://schemas.microsoft.com/office/drawing/2014/main" id="{4BC3A5C2-761B-8524-91D1-F137A57A26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8" name="直線コネクタ 4957">
                <a:extLst>
                  <a:ext uri="{FF2B5EF4-FFF2-40B4-BE49-F238E27FC236}">
                    <a16:creationId xmlns:a16="http://schemas.microsoft.com/office/drawing/2014/main" id="{CB08CCBA-D6FB-C6E3-69B3-978C7A3460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9" name="直線コネクタ 4958">
                <a:extLst>
                  <a:ext uri="{FF2B5EF4-FFF2-40B4-BE49-F238E27FC236}">
                    <a16:creationId xmlns:a16="http://schemas.microsoft.com/office/drawing/2014/main" id="{9E512065-D0D6-1A51-692D-1D8040A202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0" name="直線コネクタ 4959">
                <a:extLst>
                  <a:ext uri="{FF2B5EF4-FFF2-40B4-BE49-F238E27FC236}">
                    <a16:creationId xmlns:a16="http://schemas.microsoft.com/office/drawing/2014/main" id="{CA709654-3628-7327-55EC-240773DFC9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1" name="直線コネクタ 4960">
                <a:extLst>
                  <a:ext uri="{FF2B5EF4-FFF2-40B4-BE49-F238E27FC236}">
                    <a16:creationId xmlns:a16="http://schemas.microsoft.com/office/drawing/2014/main" id="{CCF1A866-243C-0AD6-8C35-74EA2BEFFD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2" name="直線コネクタ 4961">
                <a:extLst>
                  <a:ext uri="{FF2B5EF4-FFF2-40B4-BE49-F238E27FC236}">
                    <a16:creationId xmlns:a16="http://schemas.microsoft.com/office/drawing/2014/main" id="{635E9225-6307-B660-6D16-CF3A2EB507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3" name="直線コネクタ 4962">
                <a:extLst>
                  <a:ext uri="{FF2B5EF4-FFF2-40B4-BE49-F238E27FC236}">
                    <a16:creationId xmlns:a16="http://schemas.microsoft.com/office/drawing/2014/main" id="{FD8D0B51-18B2-1A8E-20B6-EA87FD9011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4" name="直線コネクタ 4963">
                <a:extLst>
                  <a:ext uri="{FF2B5EF4-FFF2-40B4-BE49-F238E27FC236}">
                    <a16:creationId xmlns:a16="http://schemas.microsoft.com/office/drawing/2014/main" id="{B8E2D187-D098-97C0-C96A-570F6470E8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5" name="直線コネクタ 4964">
                <a:extLst>
                  <a:ext uri="{FF2B5EF4-FFF2-40B4-BE49-F238E27FC236}">
                    <a16:creationId xmlns:a16="http://schemas.microsoft.com/office/drawing/2014/main" id="{BA8BD581-311F-048C-30E3-51D9C1E595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6" name="直線コネクタ 4965">
                <a:extLst>
                  <a:ext uri="{FF2B5EF4-FFF2-40B4-BE49-F238E27FC236}">
                    <a16:creationId xmlns:a16="http://schemas.microsoft.com/office/drawing/2014/main" id="{ACBFCDD2-32B0-9F72-C054-784F4B3A9D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7" name="直線コネクタ 4966">
                <a:extLst>
                  <a:ext uri="{FF2B5EF4-FFF2-40B4-BE49-F238E27FC236}">
                    <a16:creationId xmlns:a16="http://schemas.microsoft.com/office/drawing/2014/main" id="{3981653E-8769-EA00-6742-B8C3668166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8" name="直線コネクタ 4967">
                <a:extLst>
                  <a:ext uri="{FF2B5EF4-FFF2-40B4-BE49-F238E27FC236}">
                    <a16:creationId xmlns:a16="http://schemas.microsoft.com/office/drawing/2014/main" id="{2BFBDEFC-E852-6747-BA74-3326C95297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9" name="直線コネクタ 4968">
                <a:extLst>
                  <a:ext uri="{FF2B5EF4-FFF2-40B4-BE49-F238E27FC236}">
                    <a16:creationId xmlns:a16="http://schemas.microsoft.com/office/drawing/2014/main" id="{0E71FF42-BF1E-3DE8-263D-6CAE83DA4C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0" name="直線コネクタ 4969">
                <a:extLst>
                  <a:ext uri="{FF2B5EF4-FFF2-40B4-BE49-F238E27FC236}">
                    <a16:creationId xmlns:a16="http://schemas.microsoft.com/office/drawing/2014/main" id="{7FDEA99B-56C0-9982-8CA8-2DB956ED7E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1" name="直線コネクタ 4970">
                <a:extLst>
                  <a:ext uri="{FF2B5EF4-FFF2-40B4-BE49-F238E27FC236}">
                    <a16:creationId xmlns:a16="http://schemas.microsoft.com/office/drawing/2014/main" id="{F6389CBF-1007-03D6-4D51-A143D16EEE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2" name="直線コネクタ 4971">
                <a:extLst>
                  <a:ext uri="{FF2B5EF4-FFF2-40B4-BE49-F238E27FC236}">
                    <a16:creationId xmlns:a16="http://schemas.microsoft.com/office/drawing/2014/main" id="{58C3308B-0487-D118-A390-AE3D6B67D2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3" name="直線コネクタ 4972">
                <a:extLst>
                  <a:ext uri="{FF2B5EF4-FFF2-40B4-BE49-F238E27FC236}">
                    <a16:creationId xmlns:a16="http://schemas.microsoft.com/office/drawing/2014/main" id="{882EBAD2-8697-5227-462F-46860E1D25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4" name="直線コネクタ 4973">
                <a:extLst>
                  <a:ext uri="{FF2B5EF4-FFF2-40B4-BE49-F238E27FC236}">
                    <a16:creationId xmlns:a16="http://schemas.microsoft.com/office/drawing/2014/main" id="{D3172DC7-8D95-FFA1-B511-CFD9B8881E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5" name="直線コネクタ 4974">
                <a:extLst>
                  <a:ext uri="{FF2B5EF4-FFF2-40B4-BE49-F238E27FC236}">
                    <a16:creationId xmlns:a16="http://schemas.microsoft.com/office/drawing/2014/main" id="{31FB51CA-8A61-794D-FC7A-37A8C90CB9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6" name="直線コネクタ 4975">
                <a:extLst>
                  <a:ext uri="{FF2B5EF4-FFF2-40B4-BE49-F238E27FC236}">
                    <a16:creationId xmlns:a16="http://schemas.microsoft.com/office/drawing/2014/main" id="{67DFE769-31E7-F1FF-B2DF-08589A226F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7" name="直線コネクタ 4976">
                <a:extLst>
                  <a:ext uri="{FF2B5EF4-FFF2-40B4-BE49-F238E27FC236}">
                    <a16:creationId xmlns:a16="http://schemas.microsoft.com/office/drawing/2014/main" id="{86CF94D3-EFF2-032A-D90B-F233CC9FC0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8" name="直線コネクタ 4977">
                <a:extLst>
                  <a:ext uri="{FF2B5EF4-FFF2-40B4-BE49-F238E27FC236}">
                    <a16:creationId xmlns:a16="http://schemas.microsoft.com/office/drawing/2014/main" id="{328FDDA1-9BCA-29BE-167F-8E44E653A1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9" name="直線コネクタ 4978">
                <a:extLst>
                  <a:ext uri="{FF2B5EF4-FFF2-40B4-BE49-F238E27FC236}">
                    <a16:creationId xmlns:a16="http://schemas.microsoft.com/office/drawing/2014/main" id="{E866544A-DDB7-200E-E8ED-E612BE19AA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0" name="直線コネクタ 4979">
                <a:extLst>
                  <a:ext uri="{FF2B5EF4-FFF2-40B4-BE49-F238E27FC236}">
                    <a16:creationId xmlns:a16="http://schemas.microsoft.com/office/drawing/2014/main" id="{7C04E376-66D3-58F3-CEBE-0B5E5763E2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1" name="直線コネクタ 4980">
                <a:extLst>
                  <a:ext uri="{FF2B5EF4-FFF2-40B4-BE49-F238E27FC236}">
                    <a16:creationId xmlns:a16="http://schemas.microsoft.com/office/drawing/2014/main" id="{11ECC6AC-49B4-5375-688D-09EB49FAF4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2" name="直線コネクタ 4981">
                <a:extLst>
                  <a:ext uri="{FF2B5EF4-FFF2-40B4-BE49-F238E27FC236}">
                    <a16:creationId xmlns:a16="http://schemas.microsoft.com/office/drawing/2014/main" id="{E2361C07-3DB9-DA09-400E-7B7F89DE4A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3" name="直線コネクタ 4982">
                <a:extLst>
                  <a:ext uri="{FF2B5EF4-FFF2-40B4-BE49-F238E27FC236}">
                    <a16:creationId xmlns:a16="http://schemas.microsoft.com/office/drawing/2014/main" id="{C502E17C-1564-3563-FBBB-458AA8F298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4" name="直線コネクタ 4983">
                <a:extLst>
                  <a:ext uri="{FF2B5EF4-FFF2-40B4-BE49-F238E27FC236}">
                    <a16:creationId xmlns:a16="http://schemas.microsoft.com/office/drawing/2014/main" id="{7BE00714-80F6-5404-C6E9-D883F83FD1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5" name="直線コネクタ 4984">
                <a:extLst>
                  <a:ext uri="{FF2B5EF4-FFF2-40B4-BE49-F238E27FC236}">
                    <a16:creationId xmlns:a16="http://schemas.microsoft.com/office/drawing/2014/main" id="{8295798A-BA74-E3FF-99F9-7107781111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6" name="直線コネクタ 4985">
                <a:extLst>
                  <a:ext uri="{FF2B5EF4-FFF2-40B4-BE49-F238E27FC236}">
                    <a16:creationId xmlns:a16="http://schemas.microsoft.com/office/drawing/2014/main" id="{BDFFE426-DB7E-BC12-2074-2D5F81EA25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7" name="直線コネクタ 4986">
                <a:extLst>
                  <a:ext uri="{FF2B5EF4-FFF2-40B4-BE49-F238E27FC236}">
                    <a16:creationId xmlns:a16="http://schemas.microsoft.com/office/drawing/2014/main" id="{0E6979CA-2DC7-1BA5-BEB3-A930401C2E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8" name="直線コネクタ 4987">
                <a:extLst>
                  <a:ext uri="{FF2B5EF4-FFF2-40B4-BE49-F238E27FC236}">
                    <a16:creationId xmlns:a16="http://schemas.microsoft.com/office/drawing/2014/main" id="{77EAACE3-B247-8C38-116E-641EDDF676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9" name="直線コネクタ 4988">
                <a:extLst>
                  <a:ext uri="{FF2B5EF4-FFF2-40B4-BE49-F238E27FC236}">
                    <a16:creationId xmlns:a16="http://schemas.microsoft.com/office/drawing/2014/main" id="{CD54D5AE-A67E-2CEF-8D4B-46F61CF2F6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0" name="直線コネクタ 4989">
                <a:extLst>
                  <a:ext uri="{FF2B5EF4-FFF2-40B4-BE49-F238E27FC236}">
                    <a16:creationId xmlns:a16="http://schemas.microsoft.com/office/drawing/2014/main" id="{74F404D9-16DB-CBEA-253C-E997E0EE63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1" name="直線コネクタ 4990">
                <a:extLst>
                  <a:ext uri="{FF2B5EF4-FFF2-40B4-BE49-F238E27FC236}">
                    <a16:creationId xmlns:a16="http://schemas.microsoft.com/office/drawing/2014/main" id="{D7673B8E-9E5A-654F-5EAE-666D1998C0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2" name="直線コネクタ 4991">
                <a:extLst>
                  <a:ext uri="{FF2B5EF4-FFF2-40B4-BE49-F238E27FC236}">
                    <a16:creationId xmlns:a16="http://schemas.microsoft.com/office/drawing/2014/main" id="{1B7C19C8-598E-05F2-0052-D67150402E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3" name="直線コネクタ 4992">
                <a:extLst>
                  <a:ext uri="{FF2B5EF4-FFF2-40B4-BE49-F238E27FC236}">
                    <a16:creationId xmlns:a16="http://schemas.microsoft.com/office/drawing/2014/main" id="{248D70BD-3C56-3296-5168-808F0E8D20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4" name="直線コネクタ 4993">
                <a:extLst>
                  <a:ext uri="{FF2B5EF4-FFF2-40B4-BE49-F238E27FC236}">
                    <a16:creationId xmlns:a16="http://schemas.microsoft.com/office/drawing/2014/main" id="{B58EFE35-6793-9A1A-C3FB-3A2FAD854D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5" name="直線コネクタ 4994">
                <a:extLst>
                  <a:ext uri="{FF2B5EF4-FFF2-40B4-BE49-F238E27FC236}">
                    <a16:creationId xmlns:a16="http://schemas.microsoft.com/office/drawing/2014/main" id="{318E7AA0-B785-44BC-4D11-3F07DE70B3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6" name="直線コネクタ 4995">
                <a:extLst>
                  <a:ext uri="{FF2B5EF4-FFF2-40B4-BE49-F238E27FC236}">
                    <a16:creationId xmlns:a16="http://schemas.microsoft.com/office/drawing/2014/main" id="{FEF69DBC-3504-53B7-1B67-D378B07D98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7" name="直線コネクタ 4996">
                <a:extLst>
                  <a:ext uri="{FF2B5EF4-FFF2-40B4-BE49-F238E27FC236}">
                    <a16:creationId xmlns:a16="http://schemas.microsoft.com/office/drawing/2014/main" id="{7088F728-68C8-76BB-6DD7-54F0662A2C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8" name="直線コネクタ 4997">
                <a:extLst>
                  <a:ext uri="{FF2B5EF4-FFF2-40B4-BE49-F238E27FC236}">
                    <a16:creationId xmlns:a16="http://schemas.microsoft.com/office/drawing/2014/main" id="{F1FE26BF-E041-7E74-2F71-3F394DAEFC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9" name="直線コネクタ 4998">
                <a:extLst>
                  <a:ext uri="{FF2B5EF4-FFF2-40B4-BE49-F238E27FC236}">
                    <a16:creationId xmlns:a16="http://schemas.microsoft.com/office/drawing/2014/main" id="{B933DA38-5CBA-2B57-9C48-EAA7A295D3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0" name="直線コネクタ 4999">
                <a:extLst>
                  <a:ext uri="{FF2B5EF4-FFF2-40B4-BE49-F238E27FC236}">
                    <a16:creationId xmlns:a16="http://schemas.microsoft.com/office/drawing/2014/main" id="{197A95E1-F66D-1B61-0CD8-9FB9718771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1" name="直線コネクタ 5000">
                <a:extLst>
                  <a:ext uri="{FF2B5EF4-FFF2-40B4-BE49-F238E27FC236}">
                    <a16:creationId xmlns:a16="http://schemas.microsoft.com/office/drawing/2014/main" id="{8C4D4E60-581E-8D44-DEB9-318B81C1CF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2" name="直線コネクタ 5001">
                <a:extLst>
                  <a:ext uri="{FF2B5EF4-FFF2-40B4-BE49-F238E27FC236}">
                    <a16:creationId xmlns:a16="http://schemas.microsoft.com/office/drawing/2014/main" id="{4746F33F-9CB1-1438-C01D-1E88739A8C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3" name="直線コネクタ 5002">
                <a:extLst>
                  <a:ext uri="{FF2B5EF4-FFF2-40B4-BE49-F238E27FC236}">
                    <a16:creationId xmlns:a16="http://schemas.microsoft.com/office/drawing/2014/main" id="{62F2D314-047C-9782-8BD1-6668685AAF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4" name="直線コネクタ 5003">
                <a:extLst>
                  <a:ext uri="{FF2B5EF4-FFF2-40B4-BE49-F238E27FC236}">
                    <a16:creationId xmlns:a16="http://schemas.microsoft.com/office/drawing/2014/main" id="{27E3F945-6602-D84A-3EDD-F429F78BE8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5" name="直線コネクタ 5004">
                <a:extLst>
                  <a:ext uri="{FF2B5EF4-FFF2-40B4-BE49-F238E27FC236}">
                    <a16:creationId xmlns:a16="http://schemas.microsoft.com/office/drawing/2014/main" id="{ACEAC953-EF33-309A-F70D-86F4857E7F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6" name="直線コネクタ 5005">
                <a:extLst>
                  <a:ext uri="{FF2B5EF4-FFF2-40B4-BE49-F238E27FC236}">
                    <a16:creationId xmlns:a16="http://schemas.microsoft.com/office/drawing/2014/main" id="{6C8FC82E-85F5-4065-50E0-AF6C5D6A83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7" name="直線コネクタ 5006">
                <a:extLst>
                  <a:ext uri="{FF2B5EF4-FFF2-40B4-BE49-F238E27FC236}">
                    <a16:creationId xmlns:a16="http://schemas.microsoft.com/office/drawing/2014/main" id="{E3D8989D-F248-1813-C13D-BC3767715B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8" name="直線コネクタ 5007">
                <a:extLst>
                  <a:ext uri="{FF2B5EF4-FFF2-40B4-BE49-F238E27FC236}">
                    <a16:creationId xmlns:a16="http://schemas.microsoft.com/office/drawing/2014/main" id="{69667181-85D5-E681-806C-47419BE0DE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9" name="直線コネクタ 5008">
                <a:extLst>
                  <a:ext uri="{FF2B5EF4-FFF2-40B4-BE49-F238E27FC236}">
                    <a16:creationId xmlns:a16="http://schemas.microsoft.com/office/drawing/2014/main" id="{20F4713D-6698-DE40-FCE9-E12CBEB070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10" name="テキスト ボックス 5009">
                <a:extLst>
                  <a:ext uri="{FF2B5EF4-FFF2-40B4-BE49-F238E27FC236}">
                    <a16:creationId xmlns:a16="http://schemas.microsoft.com/office/drawing/2014/main" id="{99AD941F-235B-C5B2-974E-EE7DD150C7FC}"/>
                  </a:ext>
                </a:extLst>
              </p:cNvPr>
              <p:cNvSpPr txBox="1"/>
              <p:nvPr/>
            </p:nvSpPr>
            <p:spPr>
              <a:xfrm>
                <a:off x="73993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11" name="テキスト ボックス 5010">
                <a:extLst>
                  <a:ext uri="{FF2B5EF4-FFF2-40B4-BE49-F238E27FC236}">
                    <a16:creationId xmlns:a16="http://schemas.microsoft.com/office/drawing/2014/main" id="{3638B76F-A6A2-5FB6-FD05-43A9CE04FF0E}"/>
                  </a:ext>
                </a:extLst>
              </p:cNvPr>
              <p:cNvSpPr txBox="1"/>
              <p:nvPr/>
            </p:nvSpPr>
            <p:spPr>
              <a:xfrm>
                <a:off x="19991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</a:p>
            </p:txBody>
          </p:sp>
          <p:sp>
            <p:nvSpPr>
              <p:cNvPr id="5012" name="テキスト ボックス 5011">
                <a:extLst>
                  <a:ext uri="{FF2B5EF4-FFF2-40B4-BE49-F238E27FC236}">
                    <a16:creationId xmlns:a16="http://schemas.microsoft.com/office/drawing/2014/main" id="{7E027942-1854-1B22-D30B-390C0B832905}"/>
                  </a:ext>
                </a:extLst>
              </p:cNvPr>
              <p:cNvSpPr txBox="1"/>
              <p:nvPr/>
            </p:nvSpPr>
            <p:spPr>
              <a:xfrm>
                <a:off x="379934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13" name="テキスト ボックス 5012">
                <a:extLst>
                  <a:ext uri="{FF2B5EF4-FFF2-40B4-BE49-F238E27FC236}">
                    <a16:creationId xmlns:a16="http://schemas.microsoft.com/office/drawing/2014/main" id="{4464422A-9977-1154-E4DA-4B2E030E5FC4}"/>
                  </a:ext>
                </a:extLst>
              </p:cNvPr>
              <p:cNvSpPr txBox="1"/>
              <p:nvPr/>
            </p:nvSpPr>
            <p:spPr>
              <a:xfrm>
                <a:off x="56059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14" name="テキスト ボックス 5013">
                <a:extLst>
                  <a:ext uri="{FF2B5EF4-FFF2-40B4-BE49-F238E27FC236}">
                    <a16:creationId xmlns:a16="http://schemas.microsoft.com/office/drawing/2014/main" id="{91DA490F-B686-8F2A-B432-1865D1DE72BD}"/>
                  </a:ext>
                </a:extLst>
              </p:cNvPr>
              <p:cNvSpPr txBox="1"/>
              <p:nvPr/>
            </p:nvSpPr>
            <p:spPr>
              <a:xfrm>
                <a:off x="919957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15" name="テキスト ボックス 5014">
                <a:extLst>
                  <a:ext uri="{FF2B5EF4-FFF2-40B4-BE49-F238E27FC236}">
                    <a16:creationId xmlns:a16="http://schemas.microsoft.com/office/drawing/2014/main" id="{DBD2ABFA-16B2-0BC8-F424-34A273808FEF}"/>
                  </a:ext>
                </a:extLst>
              </p:cNvPr>
              <p:cNvSpPr txBox="1"/>
              <p:nvPr/>
            </p:nvSpPr>
            <p:spPr>
              <a:xfrm>
                <a:off x="1100297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022" name="グループ化 5021">
              <a:extLst>
                <a:ext uri="{FF2B5EF4-FFF2-40B4-BE49-F238E27FC236}">
                  <a16:creationId xmlns:a16="http://schemas.microsoft.com/office/drawing/2014/main" id="{8A1A1FB6-65D9-01D6-011B-1E666580C9F8}"/>
                </a:ext>
              </a:extLst>
            </p:cNvPr>
            <p:cNvGrpSpPr/>
            <p:nvPr/>
          </p:nvGrpSpPr>
          <p:grpSpPr>
            <a:xfrm>
              <a:off x="12170734" y="2727000"/>
              <a:ext cx="1404000" cy="1404000"/>
              <a:chOff x="6766853" y="1553029"/>
              <a:chExt cx="1404000" cy="1404000"/>
            </a:xfrm>
          </p:grpSpPr>
          <p:sp>
            <p:nvSpPr>
              <p:cNvPr id="5023" name="四角形: 角を丸くする 5022">
                <a:extLst>
                  <a:ext uri="{FF2B5EF4-FFF2-40B4-BE49-F238E27FC236}">
                    <a16:creationId xmlns:a16="http://schemas.microsoft.com/office/drawing/2014/main" id="{8D652640-41F5-1E9C-0C9F-5DA442381016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4" name="四角形: 角を丸くする 5023">
                <a:extLst>
                  <a:ext uri="{FF2B5EF4-FFF2-40B4-BE49-F238E27FC236}">
                    <a16:creationId xmlns:a16="http://schemas.microsoft.com/office/drawing/2014/main" id="{983C5201-B80C-73F8-30F6-A3099A23D576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5" name="四角形: 角を丸くする 5024">
                <a:extLst>
                  <a:ext uri="{FF2B5EF4-FFF2-40B4-BE49-F238E27FC236}">
                    <a16:creationId xmlns:a16="http://schemas.microsoft.com/office/drawing/2014/main" id="{C873E8C0-4BBB-D78B-BBF6-9F72E9EFACF2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6" name="楕円 5025">
                <a:extLst>
                  <a:ext uri="{FF2B5EF4-FFF2-40B4-BE49-F238E27FC236}">
                    <a16:creationId xmlns:a16="http://schemas.microsoft.com/office/drawing/2014/main" id="{6F05CB43-B64F-2972-AF97-401794B93204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38" name="グループ化 5037">
            <a:extLst>
              <a:ext uri="{FF2B5EF4-FFF2-40B4-BE49-F238E27FC236}">
                <a16:creationId xmlns:a16="http://schemas.microsoft.com/office/drawing/2014/main" id="{92CD3E1D-0D21-D0B6-18B1-3058D48045C7}"/>
              </a:ext>
            </a:extLst>
          </p:cNvPr>
          <p:cNvGrpSpPr/>
          <p:nvPr/>
        </p:nvGrpSpPr>
        <p:grpSpPr>
          <a:xfrm>
            <a:off x="663249" y="1769057"/>
            <a:ext cx="16554570" cy="1404000"/>
            <a:chOff x="663249" y="1769057"/>
            <a:chExt cx="16554570" cy="1404000"/>
          </a:xfrm>
        </p:grpSpPr>
        <p:grpSp>
          <p:nvGrpSpPr>
            <p:cNvPr id="4234" name="グループ化 4233">
              <a:extLst>
                <a:ext uri="{FF2B5EF4-FFF2-40B4-BE49-F238E27FC236}">
                  <a16:creationId xmlns:a16="http://schemas.microsoft.com/office/drawing/2014/main" id="{52302A67-FDEC-8FD3-A09B-03112415E959}"/>
                </a:ext>
              </a:extLst>
            </p:cNvPr>
            <p:cNvGrpSpPr/>
            <p:nvPr/>
          </p:nvGrpSpPr>
          <p:grpSpPr>
            <a:xfrm>
              <a:off x="663249" y="1918110"/>
              <a:ext cx="15199051" cy="520700"/>
              <a:chOff x="-301951" y="4322684"/>
              <a:chExt cx="15199051" cy="520700"/>
            </a:xfrm>
          </p:grpSpPr>
          <p:grpSp>
            <p:nvGrpSpPr>
              <p:cNvPr id="4235" name="グループ化 4234">
                <a:extLst>
                  <a:ext uri="{FF2B5EF4-FFF2-40B4-BE49-F238E27FC236}">
                    <a16:creationId xmlns:a16="http://schemas.microsoft.com/office/drawing/2014/main" id="{0F93CE12-5655-6C0C-EA60-5633479C10F8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4677" name="グループ化 4676">
                  <a:extLst>
                    <a:ext uri="{FF2B5EF4-FFF2-40B4-BE49-F238E27FC236}">
                      <a16:creationId xmlns:a16="http://schemas.microsoft.com/office/drawing/2014/main" id="{DC96435D-3A39-94DC-CBF0-604D82904E73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4679" name="グループ化 4678">
                    <a:extLst>
                      <a:ext uri="{FF2B5EF4-FFF2-40B4-BE49-F238E27FC236}">
                        <a16:creationId xmlns:a16="http://schemas.microsoft.com/office/drawing/2014/main" id="{021E7428-DFC5-42BA-418C-0F3B9B906C17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4681" name="フリーフォーム: 図形 4680">
                      <a:extLst>
                        <a:ext uri="{FF2B5EF4-FFF2-40B4-BE49-F238E27FC236}">
                          <a16:creationId xmlns:a16="http://schemas.microsoft.com/office/drawing/2014/main" id="{C2312D50-E9DE-0181-6EF7-273B560316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82" name="フリーフォーム: 図形 4681">
                      <a:extLst>
                        <a:ext uri="{FF2B5EF4-FFF2-40B4-BE49-F238E27FC236}">
                          <a16:creationId xmlns:a16="http://schemas.microsoft.com/office/drawing/2014/main" id="{C00950A0-6B93-E1E1-A59A-8821733A9F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680" name="正方形/長方形 4679">
                    <a:extLst>
                      <a:ext uri="{FF2B5EF4-FFF2-40B4-BE49-F238E27FC236}">
                        <a16:creationId xmlns:a16="http://schemas.microsoft.com/office/drawing/2014/main" id="{FA1054C6-1F22-FB40-5E42-66C178564C9F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78" name="四角形: 角を丸くする 4677">
                  <a:extLst>
                    <a:ext uri="{FF2B5EF4-FFF2-40B4-BE49-F238E27FC236}">
                      <a16:creationId xmlns:a16="http://schemas.microsoft.com/office/drawing/2014/main" id="{155A66D2-8939-F38F-D893-64D1C994D51A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36" name="正方形/長方形 4235">
                <a:extLst>
                  <a:ext uri="{FF2B5EF4-FFF2-40B4-BE49-F238E27FC236}">
                    <a16:creationId xmlns:a16="http://schemas.microsoft.com/office/drawing/2014/main" id="{626F5059-288F-BAE1-1FAE-0945B09BC94E}"/>
                  </a:ext>
                </a:extLst>
              </p:cNvPr>
              <p:cNvSpPr/>
              <p:nvPr/>
            </p:nvSpPr>
            <p:spPr>
              <a:xfrm>
                <a:off x="322852" y="4400723"/>
                <a:ext cx="14574248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7" name="テキスト ボックス 4236">
                <a:extLst>
                  <a:ext uri="{FF2B5EF4-FFF2-40B4-BE49-F238E27FC236}">
                    <a16:creationId xmlns:a16="http://schemas.microsoft.com/office/drawing/2014/main" id="{416752A8-6D50-3A3A-7341-52F3638B77AC}"/>
                  </a:ext>
                </a:extLst>
              </p:cNvPr>
              <p:cNvSpPr txBox="1"/>
              <p:nvPr/>
            </p:nvSpPr>
            <p:spPr>
              <a:xfrm>
                <a:off x="56561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38" name="テキスト ボックス 4237">
                <a:extLst>
                  <a:ext uri="{FF2B5EF4-FFF2-40B4-BE49-F238E27FC236}">
                    <a16:creationId xmlns:a16="http://schemas.microsoft.com/office/drawing/2014/main" id="{544DFE30-B326-FD10-7785-9DE0A74A4AEE}"/>
                  </a:ext>
                </a:extLst>
              </p:cNvPr>
              <p:cNvSpPr txBox="1"/>
              <p:nvPr/>
            </p:nvSpPr>
            <p:spPr>
              <a:xfrm>
                <a:off x="92279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39" name="テキスト ボックス 4238">
                <a:extLst>
                  <a:ext uri="{FF2B5EF4-FFF2-40B4-BE49-F238E27FC236}">
                    <a16:creationId xmlns:a16="http://schemas.microsoft.com/office/drawing/2014/main" id="{ECEA092B-5FAE-3CDF-75DA-022E04537AF3}"/>
                  </a:ext>
                </a:extLst>
              </p:cNvPr>
              <p:cNvSpPr txBox="1"/>
              <p:nvPr/>
            </p:nvSpPr>
            <p:spPr>
              <a:xfrm>
                <a:off x="12871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0" name="テキスト ボックス 4239">
                <a:extLst>
                  <a:ext uri="{FF2B5EF4-FFF2-40B4-BE49-F238E27FC236}">
                    <a16:creationId xmlns:a16="http://schemas.microsoft.com/office/drawing/2014/main" id="{0DBFBE97-66C2-A96B-42F7-F96FE9A24BD8}"/>
                  </a:ext>
                </a:extLst>
              </p:cNvPr>
              <p:cNvSpPr txBox="1"/>
              <p:nvPr/>
            </p:nvSpPr>
            <p:spPr>
              <a:xfrm>
                <a:off x="164669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1" name="テキスト ボックス 4240">
                <a:extLst>
                  <a:ext uri="{FF2B5EF4-FFF2-40B4-BE49-F238E27FC236}">
                    <a16:creationId xmlns:a16="http://schemas.microsoft.com/office/drawing/2014/main" id="{4E91FAC6-099A-C1CF-DA1A-54CF695F9844}"/>
                  </a:ext>
                </a:extLst>
              </p:cNvPr>
              <p:cNvSpPr txBox="1"/>
              <p:nvPr/>
            </p:nvSpPr>
            <p:spPr>
              <a:xfrm>
                <a:off x="23658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2" name="テキスト ボックス 4241">
                <a:extLst>
                  <a:ext uri="{FF2B5EF4-FFF2-40B4-BE49-F238E27FC236}">
                    <a16:creationId xmlns:a16="http://schemas.microsoft.com/office/drawing/2014/main" id="{50137FF5-55E3-5501-5327-049B2168DF99}"/>
                  </a:ext>
                </a:extLst>
              </p:cNvPr>
              <p:cNvSpPr txBox="1"/>
              <p:nvPr/>
            </p:nvSpPr>
            <p:spPr>
              <a:xfrm>
                <a:off x="27230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3" name="テキスト ボックス 4242">
                <a:extLst>
                  <a:ext uri="{FF2B5EF4-FFF2-40B4-BE49-F238E27FC236}">
                    <a16:creationId xmlns:a16="http://schemas.microsoft.com/office/drawing/2014/main" id="{EED2DDF2-6E5B-CF50-9DB9-9F3243C98AED}"/>
                  </a:ext>
                </a:extLst>
              </p:cNvPr>
              <p:cNvSpPr txBox="1"/>
              <p:nvPr/>
            </p:nvSpPr>
            <p:spPr>
              <a:xfrm>
                <a:off x="30873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4" name="テキスト ボックス 4243">
                <a:extLst>
                  <a:ext uri="{FF2B5EF4-FFF2-40B4-BE49-F238E27FC236}">
                    <a16:creationId xmlns:a16="http://schemas.microsoft.com/office/drawing/2014/main" id="{69CA5434-5DAA-3EB8-EC0E-2C4E834BF05D}"/>
                  </a:ext>
                </a:extLst>
              </p:cNvPr>
              <p:cNvSpPr txBox="1"/>
              <p:nvPr/>
            </p:nvSpPr>
            <p:spPr>
              <a:xfrm>
                <a:off x="34469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5" name="テキスト ボックス 4244">
                <a:extLst>
                  <a:ext uri="{FF2B5EF4-FFF2-40B4-BE49-F238E27FC236}">
                    <a16:creationId xmlns:a16="http://schemas.microsoft.com/office/drawing/2014/main" id="{9DD48F95-00EF-AE67-BA1F-A116E3DC8261}"/>
                  </a:ext>
                </a:extLst>
              </p:cNvPr>
              <p:cNvSpPr txBox="1"/>
              <p:nvPr/>
            </p:nvSpPr>
            <p:spPr>
              <a:xfrm>
                <a:off x="416606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6" name="テキスト ボックス 4245">
                <a:extLst>
                  <a:ext uri="{FF2B5EF4-FFF2-40B4-BE49-F238E27FC236}">
                    <a16:creationId xmlns:a16="http://schemas.microsoft.com/office/drawing/2014/main" id="{D6724D03-B9D7-CD5B-49DB-9851DB3E8957}"/>
                  </a:ext>
                </a:extLst>
              </p:cNvPr>
              <p:cNvSpPr txBox="1"/>
              <p:nvPr/>
            </p:nvSpPr>
            <p:spPr>
              <a:xfrm>
                <a:off x="452324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7" name="テキスト ボックス 4246">
                <a:extLst>
                  <a:ext uri="{FF2B5EF4-FFF2-40B4-BE49-F238E27FC236}">
                    <a16:creationId xmlns:a16="http://schemas.microsoft.com/office/drawing/2014/main" id="{6868E2F8-B307-2E8D-047B-C4BC8B935892}"/>
                  </a:ext>
                </a:extLst>
              </p:cNvPr>
              <p:cNvSpPr txBox="1"/>
              <p:nvPr/>
            </p:nvSpPr>
            <p:spPr>
              <a:xfrm>
                <a:off x="488757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8" name="テキスト ボックス 4247">
                <a:extLst>
                  <a:ext uri="{FF2B5EF4-FFF2-40B4-BE49-F238E27FC236}">
                    <a16:creationId xmlns:a16="http://schemas.microsoft.com/office/drawing/2014/main" id="{F8D71E9E-F3E0-B870-DB34-79CBFEB85AFE}"/>
                  </a:ext>
                </a:extLst>
              </p:cNvPr>
              <p:cNvSpPr txBox="1"/>
              <p:nvPr/>
            </p:nvSpPr>
            <p:spPr>
              <a:xfrm>
                <a:off x="52471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9" name="テキスト ボックス 4248">
                <a:extLst>
                  <a:ext uri="{FF2B5EF4-FFF2-40B4-BE49-F238E27FC236}">
                    <a16:creationId xmlns:a16="http://schemas.microsoft.com/office/drawing/2014/main" id="{2CC26461-E7C9-9A16-48EE-E8AAD927931F}"/>
                  </a:ext>
                </a:extLst>
              </p:cNvPr>
              <p:cNvSpPr txBox="1"/>
              <p:nvPr/>
            </p:nvSpPr>
            <p:spPr>
              <a:xfrm>
                <a:off x="59726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0" name="テキスト ボックス 4249">
                <a:extLst>
                  <a:ext uri="{FF2B5EF4-FFF2-40B4-BE49-F238E27FC236}">
                    <a16:creationId xmlns:a16="http://schemas.microsoft.com/office/drawing/2014/main" id="{D3D05917-D1AF-CDEB-E694-245D05D8D9D5}"/>
                  </a:ext>
                </a:extLst>
              </p:cNvPr>
              <p:cNvSpPr txBox="1"/>
              <p:nvPr/>
            </p:nvSpPr>
            <p:spPr>
              <a:xfrm>
                <a:off x="63298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1" name="テキスト ボックス 4250">
                <a:extLst>
                  <a:ext uri="{FF2B5EF4-FFF2-40B4-BE49-F238E27FC236}">
                    <a16:creationId xmlns:a16="http://schemas.microsoft.com/office/drawing/2014/main" id="{8DC667BD-F754-BD14-11CE-FAFD8A73FBED}"/>
                  </a:ext>
                </a:extLst>
              </p:cNvPr>
              <p:cNvSpPr txBox="1"/>
              <p:nvPr/>
            </p:nvSpPr>
            <p:spPr>
              <a:xfrm>
                <a:off x="66941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2" name="テキスト ボックス 4251">
                <a:extLst>
                  <a:ext uri="{FF2B5EF4-FFF2-40B4-BE49-F238E27FC236}">
                    <a16:creationId xmlns:a16="http://schemas.microsoft.com/office/drawing/2014/main" id="{9578350E-66F2-31D3-3023-60E8EBEEC3E2}"/>
                  </a:ext>
                </a:extLst>
              </p:cNvPr>
              <p:cNvSpPr txBox="1"/>
              <p:nvPr/>
            </p:nvSpPr>
            <p:spPr>
              <a:xfrm>
                <a:off x="70537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3" name="テキスト ボックス 4252">
                <a:extLst>
                  <a:ext uri="{FF2B5EF4-FFF2-40B4-BE49-F238E27FC236}">
                    <a16:creationId xmlns:a16="http://schemas.microsoft.com/office/drawing/2014/main" id="{43EDC3C0-FDDA-A807-4164-A9A5C7804635}"/>
                  </a:ext>
                </a:extLst>
              </p:cNvPr>
              <p:cNvSpPr txBox="1"/>
              <p:nvPr/>
            </p:nvSpPr>
            <p:spPr>
              <a:xfrm>
                <a:off x="776605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4" name="テキスト ボックス 4253">
                <a:extLst>
                  <a:ext uri="{FF2B5EF4-FFF2-40B4-BE49-F238E27FC236}">
                    <a16:creationId xmlns:a16="http://schemas.microsoft.com/office/drawing/2014/main" id="{17C35654-4810-0B91-8A5F-3BC6005B0671}"/>
                  </a:ext>
                </a:extLst>
              </p:cNvPr>
              <p:cNvSpPr txBox="1"/>
              <p:nvPr/>
            </p:nvSpPr>
            <p:spPr>
              <a:xfrm>
                <a:off x="8123245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5" name="テキスト ボックス 4254">
                <a:extLst>
                  <a:ext uri="{FF2B5EF4-FFF2-40B4-BE49-F238E27FC236}">
                    <a16:creationId xmlns:a16="http://schemas.microsoft.com/office/drawing/2014/main" id="{3D17AECA-70C5-ED3E-006C-9D969BD651C9}"/>
                  </a:ext>
                </a:extLst>
              </p:cNvPr>
              <p:cNvSpPr txBox="1"/>
              <p:nvPr/>
            </p:nvSpPr>
            <p:spPr>
              <a:xfrm>
                <a:off x="848757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6" name="テキスト ボックス 4255">
                <a:extLst>
                  <a:ext uri="{FF2B5EF4-FFF2-40B4-BE49-F238E27FC236}">
                    <a16:creationId xmlns:a16="http://schemas.microsoft.com/office/drawing/2014/main" id="{7C82C92F-F915-B0FE-2D46-B692F16577AD}"/>
                  </a:ext>
                </a:extLst>
              </p:cNvPr>
              <p:cNvSpPr txBox="1"/>
              <p:nvPr/>
            </p:nvSpPr>
            <p:spPr>
              <a:xfrm>
                <a:off x="884714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7" name="テキスト ボックス 4256">
                <a:extLst>
                  <a:ext uri="{FF2B5EF4-FFF2-40B4-BE49-F238E27FC236}">
                    <a16:creationId xmlns:a16="http://schemas.microsoft.com/office/drawing/2014/main" id="{46378317-8491-48F4-88DA-8C77982CD5C4}"/>
                  </a:ext>
                </a:extLst>
              </p:cNvPr>
              <p:cNvSpPr txBox="1"/>
              <p:nvPr/>
            </p:nvSpPr>
            <p:spPr>
              <a:xfrm>
                <a:off x="957263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8" name="テキスト ボックス 4257">
                <a:extLst>
                  <a:ext uri="{FF2B5EF4-FFF2-40B4-BE49-F238E27FC236}">
                    <a16:creationId xmlns:a16="http://schemas.microsoft.com/office/drawing/2014/main" id="{DCBD28E0-430B-4B3E-4CAD-0009EAA5B787}"/>
                  </a:ext>
                </a:extLst>
              </p:cNvPr>
              <p:cNvSpPr txBox="1"/>
              <p:nvPr/>
            </p:nvSpPr>
            <p:spPr>
              <a:xfrm>
                <a:off x="992982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9" name="テキスト ボックス 4258">
                <a:extLst>
                  <a:ext uri="{FF2B5EF4-FFF2-40B4-BE49-F238E27FC236}">
                    <a16:creationId xmlns:a16="http://schemas.microsoft.com/office/drawing/2014/main" id="{910EED9F-B0CA-E7A5-B20C-F614B50934CF}"/>
                  </a:ext>
                </a:extLst>
              </p:cNvPr>
              <p:cNvSpPr txBox="1"/>
              <p:nvPr/>
            </p:nvSpPr>
            <p:spPr>
              <a:xfrm>
                <a:off x="1029415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0" name="テキスト ボックス 4259">
                <a:extLst>
                  <a:ext uri="{FF2B5EF4-FFF2-40B4-BE49-F238E27FC236}">
                    <a16:creationId xmlns:a16="http://schemas.microsoft.com/office/drawing/2014/main" id="{8CABE8F2-825B-1259-9F8A-6E3E588EE1D1}"/>
                  </a:ext>
                </a:extLst>
              </p:cNvPr>
              <p:cNvSpPr txBox="1"/>
              <p:nvPr/>
            </p:nvSpPr>
            <p:spPr>
              <a:xfrm>
                <a:off x="1065371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1" name="テキスト ボックス 4260">
                <a:extLst>
                  <a:ext uri="{FF2B5EF4-FFF2-40B4-BE49-F238E27FC236}">
                    <a16:creationId xmlns:a16="http://schemas.microsoft.com/office/drawing/2014/main" id="{9568ADE2-848E-BFD7-F307-512CCE4702C7}"/>
                  </a:ext>
                </a:extLst>
              </p:cNvPr>
              <p:cNvSpPr txBox="1"/>
              <p:nvPr/>
            </p:nvSpPr>
            <p:spPr>
              <a:xfrm>
                <a:off x="11366055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2" name="テキスト ボックス 4261">
                <a:extLst>
                  <a:ext uri="{FF2B5EF4-FFF2-40B4-BE49-F238E27FC236}">
                    <a16:creationId xmlns:a16="http://schemas.microsoft.com/office/drawing/2014/main" id="{211C8210-02A0-6B1C-267D-1918E7757C43}"/>
                  </a:ext>
                </a:extLst>
              </p:cNvPr>
              <p:cNvSpPr txBox="1"/>
              <p:nvPr/>
            </p:nvSpPr>
            <p:spPr>
              <a:xfrm>
                <a:off x="1172324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3" name="テキスト ボックス 4262">
                <a:extLst>
                  <a:ext uri="{FF2B5EF4-FFF2-40B4-BE49-F238E27FC236}">
                    <a16:creationId xmlns:a16="http://schemas.microsoft.com/office/drawing/2014/main" id="{34765F29-1FEA-9E63-9C51-FA6492BFF415}"/>
                  </a:ext>
                </a:extLst>
              </p:cNvPr>
              <p:cNvSpPr txBox="1"/>
              <p:nvPr/>
            </p:nvSpPr>
            <p:spPr>
              <a:xfrm>
                <a:off x="1208757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4" name="テキスト ボックス 4263">
                <a:extLst>
                  <a:ext uri="{FF2B5EF4-FFF2-40B4-BE49-F238E27FC236}">
                    <a16:creationId xmlns:a16="http://schemas.microsoft.com/office/drawing/2014/main" id="{20CC39CA-C7B9-F5A5-4CE5-796C4EDD95A9}"/>
                  </a:ext>
                </a:extLst>
              </p:cNvPr>
              <p:cNvSpPr txBox="1"/>
              <p:nvPr/>
            </p:nvSpPr>
            <p:spPr>
              <a:xfrm>
                <a:off x="1244714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5" name="テキスト ボックス 4264">
                <a:extLst>
                  <a:ext uri="{FF2B5EF4-FFF2-40B4-BE49-F238E27FC236}">
                    <a16:creationId xmlns:a16="http://schemas.microsoft.com/office/drawing/2014/main" id="{59754953-5884-F888-DBD6-E2F8015EE1F0}"/>
                  </a:ext>
                </a:extLst>
              </p:cNvPr>
              <p:cNvSpPr txBox="1"/>
              <p:nvPr/>
            </p:nvSpPr>
            <p:spPr>
              <a:xfrm>
                <a:off x="131726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6" name="テキスト ボックス 4265">
                <a:extLst>
                  <a:ext uri="{FF2B5EF4-FFF2-40B4-BE49-F238E27FC236}">
                    <a16:creationId xmlns:a16="http://schemas.microsoft.com/office/drawing/2014/main" id="{1E688EA1-15F7-9359-42CA-E722858FBD26}"/>
                  </a:ext>
                </a:extLst>
              </p:cNvPr>
              <p:cNvSpPr txBox="1"/>
              <p:nvPr/>
            </p:nvSpPr>
            <p:spPr>
              <a:xfrm>
                <a:off x="1352981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7" name="テキスト ボックス 4266">
                <a:extLst>
                  <a:ext uri="{FF2B5EF4-FFF2-40B4-BE49-F238E27FC236}">
                    <a16:creationId xmlns:a16="http://schemas.microsoft.com/office/drawing/2014/main" id="{63B13AA6-B64A-2369-239C-CCF02688DB59}"/>
                  </a:ext>
                </a:extLst>
              </p:cNvPr>
              <p:cNvSpPr txBox="1"/>
              <p:nvPr/>
            </p:nvSpPr>
            <p:spPr>
              <a:xfrm>
                <a:off x="1389414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8" name="テキスト ボックス 4267">
                <a:extLst>
                  <a:ext uri="{FF2B5EF4-FFF2-40B4-BE49-F238E27FC236}">
                    <a16:creationId xmlns:a16="http://schemas.microsoft.com/office/drawing/2014/main" id="{39DC4328-5C76-2C66-A41E-40DF15BEEAD9}"/>
                  </a:ext>
                </a:extLst>
              </p:cNvPr>
              <p:cNvSpPr txBox="1"/>
              <p:nvPr/>
            </p:nvSpPr>
            <p:spPr>
              <a:xfrm>
                <a:off x="1425371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4269" name="直線コネクタ 4268">
                <a:extLst>
                  <a:ext uri="{FF2B5EF4-FFF2-40B4-BE49-F238E27FC236}">
                    <a16:creationId xmlns:a16="http://schemas.microsoft.com/office/drawing/2014/main" id="{6E35FD56-57D4-42D0-774D-2BEC102FE7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0" name="直線コネクタ 4269">
                <a:extLst>
                  <a:ext uri="{FF2B5EF4-FFF2-40B4-BE49-F238E27FC236}">
                    <a16:creationId xmlns:a16="http://schemas.microsoft.com/office/drawing/2014/main" id="{8741BD32-66F8-C67D-3E81-D227EB2598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1" name="直線コネクタ 4270">
                <a:extLst>
                  <a:ext uri="{FF2B5EF4-FFF2-40B4-BE49-F238E27FC236}">
                    <a16:creationId xmlns:a16="http://schemas.microsoft.com/office/drawing/2014/main" id="{62F42491-CFF0-7326-569F-D6EDFE4750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2" name="直線コネクタ 4271">
                <a:extLst>
                  <a:ext uri="{FF2B5EF4-FFF2-40B4-BE49-F238E27FC236}">
                    <a16:creationId xmlns:a16="http://schemas.microsoft.com/office/drawing/2014/main" id="{1B030141-508D-BC00-6196-168CA58C90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3" name="直線コネクタ 4272">
                <a:extLst>
                  <a:ext uri="{FF2B5EF4-FFF2-40B4-BE49-F238E27FC236}">
                    <a16:creationId xmlns:a16="http://schemas.microsoft.com/office/drawing/2014/main" id="{8843E288-EFCA-7362-8B28-51D630E6440D}"/>
                  </a:ext>
                </a:extLst>
              </p:cNvPr>
              <p:cNvCxnSpPr/>
              <p:nvPr/>
            </p:nvCxnSpPr>
            <p:spPr>
              <a:xfrm flipV="1">
                <a:off x="2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4" name="直線コネクタ 4273">
                <a:extLst>
                  <a:ext uri="{FF2B5EF4-FFF2-40B4-BE49-F238E27FC236}">
                    <a16:creationId xmlns:a16="http://schemas.microsoft.com/office/drawing/2014/main" id="{7453A361-2E94-68EB-242E-5A5914F4AF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5" name="直線コネクタ 4274">
                <a:extLst>
                  <a:ext uri="{FF2B5EF4-FFF2-40B4-BE49-F238E27FC236}">
                    <a16:creationId xmlns:a16="http://schemas.microsoft.com/office/drawing/2014/main" id="{D7DD2278-E9F6-70BA-4309-49B0E10EBB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6" name="直線コネクタ 4275">
                <a:extLst>
                  <a:ext uri="{FF2B5EF4-FFF2-40B4-BE49-F238E27FC236}">
                    <a16:creationId xmlns:a16="http://schemas.microsoft.com/office/drawing/2014/main" id="{476F88A2-8EFD-D4AE-9063-6579808C45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7" name="直線コネクタ 4276">
                <a:extLst>
                  <a:ext uri="{FF2B5EF4-FFF2-40B4-BE49-F238E27FC236}">
                    <a16:creationId xmlns:a16="http://schemas.microsoft.com/office/drawing/2014/main" id="{CEDCB981-219A-07D4-63CB-AFD576C688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8" name="直線コネクタ 4277">
                <a:extLst>
                  <a:ext uri="{FF2B5EF4-FFF2-40B4-BE49-F238E27FC236}">
                    <a16:creationId xmlns:a16="http://schemas.microsoft.com/office/drawing/2014/main" id="{DE7F31F8-ACC6-5BF2-B6DC-8AD64DADD232}"/>
                  </a:ext>
                </a:extLst>
              </p:cNvPr>
              <p:cNvCxnSpPr/>
              <p:nvPr/>
            </p:nvCxnSpPr>
            <p:spPr>
              <a:xfrm flipV="1">
                <a:off x="3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9" name="直線コネクタ 4278">
                <a:extLst>
                  <a:ext uri="{FF2B5EF4-FFF2-40B4-BE49-F238E27FC236}">
                    <a16:creationId xmlns:a16="http://schemas.microsoft.com/office/drawing/2014/main" id="{36A7AAC6-3AB7-2D49-8756-BB73676AF3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0" name="直線コネクタ 4279">
                <a:extLst>
                  <a:ext uri="{FF2B5EF4-FFF2-40B4-BE49-F238E27FC236}">
                    <a16:creationId xmlns:a16="http://schemas.microsoft.com/office/drawing/2014/main" id="{971772E2-EB28-76F9-474A-4D9330E669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1" name="直線コネクタ 4280">
                <a:extLst>
                  <a:ext uri="{FF2B5EF4-FFF2-40B4-BE49-F238E27FC236}">
                    <a16:creationId xmlns:a16="http://schemas.microsoft.com/office/drawing/2014/main" id="{FE27E7D6-0C2D-5E19-BCA6-E8701BCD0D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2" name="直線コネクタ 4281">
                <a:extLst>
                  <a:ext uri="{FF2B5EF4-FFF2-40B4-BE49-F238E27FC236}">
                    <a16:creationId xmlns:a16="http://schemas.microsoft.com/office/drawing/2014/main" id="{309EE81D-20C8-52B7-4A52-A6CFD626A1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3" name="直線コネクタ 4282">
                <a:extLst>
                  <a:ext uri="{FF2B5EF4-FFF2-40B4-BE49-F238E27FC236}">
                    <a16:creationId xmlns:a16="http://schemas.microsoft.com/office/drawing/2014/main" id="{C7BD6FFA-7F56-99E3-E193-75C1907AF9AC}"/>
                  </a:ext>
                </a:extLst>
              </p:cNvPr>
              <p:cNvCxnSpPr/>
              <p:nvPr/>
            </p:nvCxnSpPr>
            <p:spPr>
              <a:xfrm flipV="1">
                <a:off x="57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4" name="直線コネクタ 4283">
                <a:extLst>
                  <a:ext uri="{FF2B5EF4-FFF2-40B4-BE49-F238E27FC236}">
                    <a16:creationId xmlns:a16="http://schemas.microsoft.com/office/drawing/2014/main" id="{75306BBB-4D64-0AA8-8065-E40CC31578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5" name="直線コネクタ 4284">
                <a:extLst>
                  <a:ext uri="{FF2B5EF4-FFF2-40B4-BE49-F238E27FC236}">
                    <a16:creationId xmlns:a16="http://schemas.microsoft.com/office/drawing/2014/main" id="{D7D25132-3C5E-23FB-D7B7-BA3AC8F0AC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6" name="直線コネクタ 4285">
                <a:extLst>
                  <a:ext uri="{FF2B5EF4-FFF2-40B4-BE49-F238E27FC236}">
                    <a16:creationId xmlns:a16="http://schemas.microsoft.com/office/drawing/2014/main" id="{8D4BB377-A909-0402-278E-3B6BC4784ED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7" name="直線コネクタ 4286">
                <a:extLst>
                  <a:ext uri="{FF2B5EF4-FFF2-40B4-BE49-F238E27FC236}">
                    <a16:creationId xmlns:a16="http://schemas.microsoft.com/office/drawing/2014/main" id="{FB108151-AECE-0C47-D27C-B9F7F51A37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8" name="直線コネクタ 4287">
                <a:extLst>
                  <a:ext uri="{FF2B5EF4-FFF2-40B4-BE49-F238E27FC236}">
                    <a16:creationId xmlns:a16="http://schemas.microsoft.com/office/drawing/2014/main" id="{F91CAF99-471E-8209-7D77-474016B2F0C1}"/>
                  </a:ext>
                </a:extLst>
              </p:cNvPr>
              <p:cNvCxnSpPr/>
              <p:nvPr/>
            </p:nvCxnSpPr>
            <p:spPr>
              <a:xfrm flipV="1">
                <a:off x="75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9" name="直線コネクタ 4288">
                <a:extLst>
                  <a:ext uri="{FF2B5EF4-FFF2-40B4-BE49-F238E27FC236}">
                    <a16:creationId xmlns:a16="http://schemas.microsoft.com/office/drawing/2014/main" id="{1A4D1596-2DEA-D03B-0E31-6025A125EB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0" name="直線コネクタ 4289">
                <a:extLst>
                  <a:ext uri="{FF2B5EF4-FFF2-40B4-BE49-F238E27FC236}">
                    <a16:creationId xmlns:a16="http://schemas.microsoft.com/office/drawing/2014/main" id="{02D14354-1AAF-F408-CFE6-1039A83B7E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1" name="直線コネクタ 4290">
                <a:extLst>
                  <a:ext uri="{FF2B5EF4-FFF2-40B4-BE49-F238E27FC236}">
                    <a16:creationId xmlns:a16="http://schemas.microsoft.com/office/drawing/2014/main" id="{7C02AE69-D884-E96D-DFAE-E6D0401D76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2" name="直線コネクタ 4291">
                <a:extLst>
                  <a:ext uri="{FF2B5EF4-FFF2-40B4-BE49-F238E27FC236}">
                    <a16:creationId xmlns:a16="http://schemas.microsoft.com/office/drawing/2014/main" id="{5AA8FACD-9C22-2400-B6DA-84F790A692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3" name="直線コネクタ 4292">
                <a:extLst>
                  <a:ext uri="{FF2B5EF4-FFF2-40B4-BE49-F238E27FC236}">
                    <a16:creationId xmlns:a16="http://schemas.microsoft.com/office/drawing/2014/main" id="{8CC5FA39-863A-F87B-A8D8-51C74CC57588}"/>
                  </a:ext>
                </a:extLst>
              </p:cNvPr>
              <p:cNvCxnSpPr/>
              <p:nvPr/>
            </p:nvCxnSpPr>
            <p:spPr>
              <a:xfrm flipV="1">
                <a:off x="93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4" name="直線コネクタ 4293">
                <a:extLst>
                  <a:ext uri="{FF2B5EF4-FFF2-40B4-BE49-F238E27FC236}">
                    <a16:creationId xmlns:a16="http://schemas.microsoft.com/office/drawing/2014/main" id="{B07DA3FE-E3AF-4F72-6E55-9E5E920F46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5" name="直線コネクタ 4294">
                <a:extLst>
                  <a:ext uri="{FF2B5EF4-FFF2-40B4-BE49-F238E27FC236}">
                    <a16:creationId xmlns:a16="http://schemas.microsoft.com/office/drawing/2014/main" id="{8ADDA012-D0AB-9DDB-092E-76230761C5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6" name="直線コネクタ 4295">
                <a:extLst>
                  <a:ext uri="{FF2B5EF4-FFF2-40B4-BE49-F238E27FC236}">
                    <a16:creationId xmlns:a16="http://schemas.microsoft.com/office/drawing/2014/main" id="{4AABA38F-E0E3-ACFD-783D-35F8584760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7" name="直線コネクタ 4296">
                <a:extLst>
                  <a:ext uri="{FF2B5EF4-FFF2-40B4-BE49-F238E27FC236}">
                    <a16:creationId xmlns:a16="http://schemas.microsoft.com/office/drawing/2014/main" id="{8213B3AF-4662-1B93-BA41-C3E5B8CC08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8" name="直線コネクタ 4297">
                <a:extLst>
                  <a:ext uri="{FF2B5EF4-FFF2-40B4-BE49-F238E27FC236}">
                    <a16:creationId xmlns:a16="http://schemas.microsoft.com/office/drawing/2014/main" id="{34926D7C-E5E0-30B3-D3DC-DE439C460C18}"/>
                  </a:ext>
                </a:extLst>
              </p:cNvPr>
              <p:cNvCxnSpPr/>
              <p:nvPr/>
            </p:nvCxnSpPr>
            <p:spPr>
              <a:xfrm flipV="1">
                <a:off x="11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9" name="直線コネクタ 4298">
                <a:extLst>
                  <a:ext uri="{FF2B5EF4-FFF2-40B4-BE49-F238E27FC236}">
                    <a16:creationId xmlns:a16="http://schemas.microsoft.com/office/drawing/2014/main" id="{B1267106-5055-9F41-B38E-5BF29CB721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0" name="直線コネクタ 4299">
                <a:extLst>
                  <a:ext uri="{FF2B5EF4-FFF2-40B4-BE49-F238E27FC236}">
                    <a16:creationId xmlns:a16="http://schemas.microsoft.com/office/drawing/2014/main" id="{F9CA1721-A236-3CF5-6197-1CE2E42442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1" name="直線コネクタ 4300">
                <a:extLst>
                  <a:ext uri="{FF2B5EF4-FFF2-40B4-BE49-F238E27FC236}">
                    <a16:creationId xmlns:a16="http://schemas.microsoft.com/office/drawing/2014/main" id="{E871A90B-A69D-6F88-A1E9-A01457CE03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2" name="直線コネクタ 4301">
                <a:extLst>
                  <a:ext uri="{FF2B5EF4-FFF2-40B4-BE49-F238E27FC236}">
                    <a16:creationId xmlns:a16="http://schemas.microsoft.com/office/drawing/2014/main" id="{4274320B-77BE-EAE6-8448-26898E20B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3" name="直線コネクタ 4302">
                <a:extLst>
                  <a:ext uri="{FF2B5EF4-FFF2-40B4-BE49-F238E27FC236}">
                    <a16:creationId xmlns:a16="http://schemas.microsoft.com/office/drawing/2014/main" id="{206392BA-B4EE-5E08-D243-ABD16A11CAB3}"/>
                  </a:ext>
                </a:extLst>
              </p:cNvPr>
              <p:cNvCxnSpPr/>
              <p:nvPr/>
            </p:nvCxnSpPr>
            <p:spPr>
              <a:xfrm flipV="1">
                <a:off x="12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4" name="直線コネクタ 4303">
                <a:extLst>
                  <a:ext uri="{FF2B5EF4-FFF2-40B4-BE49-F238E27FC236}">
                    <a16:creationId xmlns:a16="http://schemas.microsoft.com/office/drawing/2014/main" id="{8DB81DEA-32CF-BDC7-D4E3-41D21B4CE0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2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5" name="直線コネクタ 4304">
                <a:extLst>
                  <a:ext uri="{FF2B5EF4-FFF2-40B4-BE49-F238E27FC236}">
                    <a16:creationId xmlns:a16="http://schemas.microsoft.com/office/drawing/2014/main" id="{4851F405-8E0C-C723-202C-F68DB2C145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6" name="直線コネクタ 4305">
                <a:extLst>
                  <a:ext uri="{FF2B5EF4-FFF2-40B4-BE49-F238E27FC236}">
                    <a16:creationId xmlns:a16="http://schemas.microsoft.com/office/drawing/2014/main" id="{3437A603-9A9D-0E4A-0DE1-80CCF87152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7" name="直線コネクタ 4306">
                <a:extLst>
                  <a:ext uri="{FF2B5EF4-FFF2-40B4-BE49-F238E27FC236}">
                    <a16:creationId xmlns:a16="http://schemas.microsoft.com/office/drawing/2014/main" id="{090B089D-36A3-623F-7D52-7CF390D1BA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8" name="直線コネクタ 4307">
                <a:extLst>
                  <a:ext uri="{FF2B5EF4-FFF2-40B4-BE49-F238E27FC236}">
                    <a16:creationId xmlns:a16="http://schemas.microsoft.com/office/drawing/2014/main" id="{1CC7A07A-8A0E-BEF3-DD78-E957615C7AD3}"/>
                  </a:ext>
                </a:extLst>
              </p:cNvPr>
              <p:cNvCxnSpPr/>
              <p:nvPr/>
            </p:nvCxnSpPr>
            <p:spPr>
              <a:xfrm flipV="1">
                <a:off x="147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9" name="直線コネクタ 4308">
                <a:extLst>
                  <a:ext uri="{FF2B5EF4-FFF2-40B4-BE49-F238E27FC236}">
                    <a16:creationId xmlns:a16="http://schemas.microsoft.com/office/drawing/2014/main" id="{9673EB22-951E-BCDF-838F-0EA7BF283A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0" name="直線コネクタ 4309">
                <a:extLst>
                  <a:ext uri="{FF2B5EF4-FFF2-40B4-BE49-F238E27FC236}">
                    <a16:creationId xmlns:a16="http://schemas.microsoft.com/office/drawing/2014/main" id="{A335381E-0917-F160-5D1D-0A143EBBEA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1" name="直線コネクタ 4310">
                <a:extLst>
                  <a:ext uri="{FF2B5EF4-FFF2-40B4-BE49-F238E27FC236}">
                    <a16:creationId xmlns:a16="http://schemas.microsoft.com/office/drawing/2014/main" id="{B57DF9CC-D05E-44FB-6938-459D33AD5D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2" name="直線コネクタ 4311">
                <a:extLst>
                  <a:ext uri="{FF2B5EF4-FFF2-40B4-BE49-F238E27FC236}">
                    <a16:creationId xmlns:a16="http://schemas.microsoft.com/office/drawing/2014/main" id="{69D9A982-38A6-EF08-630C-C849FC8DBC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3" name="直線コネクタ 4312">
                <a:extLst>
                  <a:ext uri="{FF2B5EF4-FFF2-40B4-BE49-F238E27FC236}">
                    <a16:creationId xmlns:a16="http://schemas.microsoft.com/office/drawing/2014/main" id="{18FA5189-317A-7258-D252-0113D8AC23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4" name="直線コネクタ 4313">
                <a:extLst>
                  <a:ext uri="{FF2B5EF4-FFF2-40B4-BE49-F238E27FC236}">
                    <a16:creationId xmlns:a16="http://schemas.microsoft.com/office/drawing/2014/main" id="{E138A587-CB65-8FA6-14DE-6A98C0A068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5" name="直線コネクタ 4314">
                <a:extLst>
                  <a:ext uri="{FF2B5EF4-FFF2-40B4-BE49-F238E27FC236}">
                    <a16:creationId xmlns:a16="http://schemas.microsoft.com/office/drawing/2014/main" id="{47DA4B4A-2553-BCE5-8AF0-8D572BA1AF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6" name="直線コネクタ 4315">
                <a:extLst>
                  <a:ext uri="{FF2B5EF4-FFF2-40B4-BE49-F238E27FC236}">
                    <a16:creationId xmlns:a16="http://schemas.microsoft.com/office/drawing/2014/main" id="{84C0B1EC-0286-A1EE-C0F0-A9144B883E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7" name="直線コネクタ 4316">
                <a:extLst>
                  <a:ext uri="{FF2B5EF4-FFF2-40B4-BE49-F238E27FC236}">
                    <a16:creationId xmlns:a16="http://schemas.microsoft.com/office/drawing/2014/main" id="{E4F303BD-30D0-9A1C-7AD4-D92A1EBF4B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8" name="直線コネクタ 4317">
                <a:extLst>
                  <a:ext uri="{FF2B5EF4-FFF2-40B4-BE49-F238E27FC236}">
                    <a16:creationId xmlns:a16="http://schemas.microsoft.com/office/drawing/2014/main" id="{4362AB6B-96CB-07BD-C655-DC9027EB96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9" name="直線コネクタ 4318">
                <a:extLst>
                  <a:ext uri="{FF2B5EF4-FFF2-40B4-BE49-F238E27FC236}">
                    <a16:creationId xmlns:a16="http://schemas.microsoft.com/office/drawing/2014/main" id="{B3A16B9A-1ECE-A191-3FDB-AC2D4075D8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0" name="直線コネクタ 4319">
                <a:extLst>
                  <a:ext uri="{FF2B5EF4-FFF2-40B4-BE49-F238E27FC236}">
                    <a16:creationId xmlns:a16="http://schemas.microsoft.com/office/drawing/2014/main" id="{07D20DAD-5A8C-446E-90C2-C3FF37D957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1" name="直線コネクタ 4320">
                <a:extLst>
                  <a:ext uri="{FF2B5EF4-FFF2-40B4-BE49-F238E27FC236}">
                    <a16:creationId xmlns:a16="http://schemas.microsoft.com/office/drawing/2014/main" id="{AB33B60C-F4FF-DA2E-D460-2F6583CD86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2" name="直線コネクタ 4321">
                <a:extLst>
                  <a:ext uri="{FF2B5EF4-FFF2-40B4-BE49-F238E27FC236}">
                    <a16:creationId xmlns:a16="http://schemas.microsoft.com/office/drawing/2014/main" id="{D9FE2B8D-186A-5295-DBD2-AE69123C7A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3" name="直線コネクタ 4322">
                <a:extLst>
                  <a:ext uri="{FF2B5EF4-FFF2-40B4-BE49-F238E27FC236}">
                    <a16:creationId xmlns:a16="http://schemas.microsoft.com/office/drawing/2014/main" id="{8CCEE41B-2FCC-629E-1CD0-86FD9CEB37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4" name="直線コネクタ 4323">
                <a:extLst>
                  <a:ext uri="{FF2B5EF4-FFF2-40B4-BE49-F238E27FC236}">
                    <a16:creationId xmlns:a16="http://schemas.microsoft.com/office/drawing/2014/main" id="{C1E32714-9D6E-5D40-FA1A-7537F38652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5" name="直線コネクタ 4324">
                <a:extLst>
                  <a:ext uri="{FF2B5EF4-FFF2-40B4-BE49-F238E27FC236}">
                    <a16:creationId xmlns:a16="http://schemas.microsoft.com/office/drawing/2014/main" id="{35ECC021-F00C-8C7E-738F-46BA3F47DF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6" name="直線コネクタ 4325">
                <a:extLst>
                  <a:ext uri="{FF2B5EF4-FFF2-40B4-BE49-F238E27FC236}">
                    <a16:creationId xmlns:a16="http://schemas.microsoft.com/office/drawing/2014/main" id="{08E2A1E6-562F-4B40-89A7-5573C08B3A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7" name="直線コネクタ 4326">
                <a:extLst>
                  <a:ext uri="{FF2B5EF4-FFF2-40B4-BE49-F238E27FC236}">
                    <a16:creationId xmlns:a16="http://schemas.microsoft.com/office/drawing/2014/main" id="{02FA84D4-1F4A-3D5A-8A25-F7C729D1AB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8" name="直線コネクタ 4327">
                <a:extLst>
                  <a:ext uri="{FF2B5EF4-FFF2-40B4-BE49-F238E27FC236}">
                    <a16:creationId xmlns:a16="http://schemas.microsoft.com/office/drawing/2014/main" id="{9C077090-BB22-C5C0-8F62-5638BFF011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9" name="直線コネクタ 4328">
                <a:extLst>
                  <a:ext uri="{FF2B5EF4-FFF2-40B4-BE49-F238E27FC236}">
                    <a16:creationId xmlns:a16="http://schemas.microsoft.com/office/drawing/2014/main" id="{DF1BD61C-EF94-65B1-6B0F-8FC96C74C8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0" name="直線コネクタ 4329">
                <a:extLst>
                  <a:ext uri="{FF2B5EF4-FFF2-40B4-BE49-F238E27FC236}">
                    <a16:creationId xmlns:a16="http://schemas.microsoft.com/office/drawing/2014/main" id="{474F3141-036E-ABF5-07AE-8B61329786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1" name="直線コネクタ 4330">
                <a:extLst>
                  <a:ext uri="{FF2B5EF4-FFF2-40B4-BE49-F238E27FC236}">
                    <a16:creationId xmlns:a16="http://schemas.microsoft.com/office/drawing/2014/main" id="{0DD42BD6-BF1F-2131-2385-1DE05288A3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2" name="直線コネクタ 4331">
                <a:extLst>
                  <a:ext uri="{FF2B5EF4-FFF2-40B4-BE49-F238E27FC236}">
                    <a16:creationId xmlns:a16="http://schemas.microsoft.com/office/drawing/2014/main" id="{63A1FBEB-EAD9-091F-202F-39A180B9F4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3" name="直線コネクタ 4332">
                <a:extLst>
                  <a:ext uri="{FF2B5EF4-FFF2-40B4-BE49-F238E27FC236}">
                    <a16:creationId xmlns:a16="http://schemas.microsoft.com/office/drawing/2014/main" id="{1781B0EC-643E-C185-9704-60BDAF215D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4" name="直線コネクタ 4333">
                <a:extLst>
                  <a:ext uri="{FF2B5EF4-FFF2-40B4-BE49-F238E27FC236}">
                    <a16:creationId xmlns:a16="http://schemas.microsoft.com/office/drawing/2014/main" id="{2DA6D6DF-60F2-7685-9559-2A745B349A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5" name="直線コネクタ 4334">
                <a:extLst>
                  <a:ext uri="{FF2B5EF4-FFF2-40B4-BE49-F238E27FC236}">
                    <a16:creationId xmlns:a16="http://schemas.microsoft.com/office/drawing/2014/main" id="{5578E84A-1354-4E32-AC9E-9CED78B43C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6" name="直線コネクタ 4335">
                <a:extLst>
                  <a:ext uri="{FF2B5EF4-FFF2-40B4-BE49-F238E27FC236}">
                    <a16:creationId xmlns:a16="http://schemas.microsoft.com/office/drawing/2014/main" id="{63ADF456-320B-5C5C-15B6-A3940616F9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7" name="直線コネクタ 4336">
                <a:extLst>
                  <a:ext uri="{FF2B5EF4-FFF2-40B4-BE49-F238E27FC236}">
                    <a16:creationId xmlns:a16="http://schemas.microsoft.com/office/drawing/2014/main" id="{536DC550-E313-72DD-5096-933D66D785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8" name="直線コネクタ 4337">
                <a:extLst>
                  <a:ext uri="{FF2B5EF4-FFF2-40B4-BE49-F238E27FC236}">
                    <a16:creationId xmlns:a16="http://schemas.microsoft.com/office/drawing/2014/main" id="{44C70890-FB25-9FB9-932D-8B30CC2FD9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9" name="直線コネクタ 4338">
                <a:extLst>
                  <a:ext uri="{FF2B5EF4-FFF2-40B4-BE49-F238E27FC236}">
                    <a16:creationId xmlns:a16="http://schemas.microsoft.com/office/drawing/2014/main" id="{1EE86156-57F3-1D19-4A1A-0240C63678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0" name="直線コネクタ 4339">
                <a:extLst>
                  <a:ext uri="{FF2B5EF4-FFF2-40B4-BE49-F238E27FC236}">
                    <a16:creationId xmlns:a16="http://schemas.microsoft.com/office/drawing/2014/main" id="{2C693CF9-60DD-43BA-2EFC-DD3D316498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1" name="直線コネクタ 4340">
                <a:extLst>
                  <a:ext uri="{FF2B5EF4-FFF2-40B4-BE49-F238E27FC236}">
                    <a16:creationId xmlns:a16="http://schemas.microsoft.com/office/drawing/2014/main" id="{1554630B-E381-BC59-7D85-0D0ABA067B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2" name="直線コネクタ 4341">
                <a:extLst>
                  <a:ext uri="{FF2B5EF4-FFF2-40B4-BE49-F238E27FC236}">
                    <a16:creationId xmlns:a16="http://schemas.microsoft.com/office/drawing/2014/main" id="{D2C26ACB-7D18-D2A3-FE7C-0EEF688309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3" name="直線コネクタ 4342">
                <a:extLst>
                  <a:ext uri="{FF2B5EF4-FFF2-40B4-BE49-F238E27FC236}">
                    <a16:creationId xmlns:a16="http://schemas.microsoft.com/office/drawing/2014/main" id="{0ED749B1-39FA-7BBF-181D-8288CEFE8A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4" name="直線コネクタ 4343">
                <a:extLst>
                  <a:ext uri="{FF2B5EF4-FFF2-40B4-BE49-F238E27FC236}">
                    <a16:creationId xmlns:a16="http://schemas.microsoft.com/office/drawing/2014/main" id="{7AC04DB0-A1C3-C6C5-2790-422F3D1774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5" name="直線コネクタ 4344">
                <a:extLst>
                  <a:ext uri="{FF2B5EF4-FFF2-40B4-BE49-F238E27FC236}">
                    <a16:creationId xmlns:a16="http://schemas.microsoft.com/office/drawing/2014/main" id="{D6CF8D68-FC15-BE02-9D1A-C5C48E49BE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6" name="直線コネクタ 4345">
                <a:extLst>
                  <a:ext uri="{FF2B5EF4-FFF2-40B4-BE49-F238E27FC236}">
                    <a16:creationId xmlns:a16="http://schemas.microsoft.com/office/drawing/2014/main" id="{6EADE1F1-3619-020A-3611-B7284666EA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7" name="直線コネクタ 4346">
                <a:extLst>
                  <a:ext uri="{FF2B5EF4-FFF2-40B4-BE49-F238E27FC236}">
                    <a16:creationId xmlns:a16="http://schemas.microsoft.com/office/drawing/2014/main" id="{A94F4891-0C9C-EA5A-3800-E3AD949DFD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8" name="直線コネクタ 4347">
                <a:extLst>
                  <a:ext uri="{FF2B5EF4-FFF2-40B4-BE49-F238E27FC236}">
                    <a16:creationId xmlns:a16="http://schemas.microsoft.com/office/drawing/2014/main" id="{49B45FE1-0871-AFBE-4590-9F3EA27AAB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9" name="直線コネクタ 4348">
                <a:extLst>
                  <a:ext uri="{FF2B5EF4-FFF2-40B4-BE49-F238E27FC236}">
                    <a16:creationId xmlns:a16="http://schemas.microsoft.com/office/drawing/2014/main" id="{523BC4D1-0548-4620-A435-33866D513E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0" name="直線コネクタ 4349">
                <a:extLst>
                  <a:ext uri="{FF2B5EF4-FFF2-40B4-BE49-F238E27FC236}">
                    <a16:creationId xmlns:a16="http://schemas.microsoft.com/office/drawing/2014/main" id="{150450A7-9DA9-878C-C8F7-8964D7A909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1" name="直線コネクタ 4350">
                <a:extLst>
                  <a:ext uri="{FF2B5EF4-FFF2-40B4-BE49-F238E27FC236}">
                    <a16:creationId xmlns:a16="http://schemas.microsoft.com/office/drawing/2014/main" id="{C92B74B0-1F4F-7FCB-6F27-4D578301CF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2" name="直線コネクタ 4351">
                <a:extLst>
                  <a:ext uri="{FF2B5EF4-FFF2-40B4-BE49-F238E27FC236}">
                    <a16:creationId xmlns:a16="http://schemas.microsoft.com/office/drawing/2014/main" id="{C343D360-9B6F-E505-8ABA-959B82CAEA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3" name="直線コネクタ 4352">
                <a:extLst>
                  <a:ext uri="{FF2B5EF4-FFF2-40B4-BE49-F238E27FC236}">
                    <a16:creationId xmlns:a16="http://schemas.microsoft.com/office/drawing/2014/main" id="{1CB708B7-AC24-FE5D-CC21-58F801C443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4" name="直線コネクタ 4353">
                <a:extLst>
                  <a:ext uri="{FF2B5EF4-FFF2-40B4-BE49-F238E27FC236}">
                    <a16:creationId xmlns:a16="http://schemas.microsoft.com/office/drawing/2014/main" id="{79365892-DDB6-C426-D2A8-9210D18F56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5" name="直線コネクタ 4354">
                <a:extLst>
                  <a:ext uri="{FF2B5EF4-FFF2-40B4-BE49-F238E27FC236}">
                    <a16:creationId xmlns:a16="http://schemas.microsoft.com/office/drawing/2014/main" id="{67D1CB8B-380E-E4BF-24F1-6124829DDC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6" name="直線コネクタ 4355">
                <a:extLst>
                  <a:ext uri="{FF2B5EF4-FFF2-40B4-BE49-F238E27FC236}">
                    <a16:creationId xmlns:a16="http://schemas.microsoft.com/office/drawing/2014/main" id="{F906E1A1-A95E-4E27-A799-FE884C3057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7" name="直線コネクタ 4356">
                <a:extLst>
                  <a:ext uri="{FF2B5EF4-FFF2-40B4-BE49-F238E27FC236}">
                    <a16:creationId xmlns:a16="http://schemas.microsoft.com/office/drawing/2014/main" id="{F5983D32-669D-CF86-4E95-1DDE5DB59A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8" name="直線コネクタ 4357">
                <a:extLst>
                  <a:ext uri="{FF2B5EF4-FFF2-40B4-BE49-F238E27FC236}">
                    <a16:creationId xmlns:a16="http://schemas.microsoft.com/office/drawing/2014/main" id="{CF1AB5E0-E04B-BF3B-F9CD-ABC792DA68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9" name="直線コネクタ 4358">
                <a:extLst>
                  <a:ext uri="{FF2B5EF4-FFF2-40B4-BE49-F238E27FC236}">
                    <a16:creationId xmlns:a16="http://schemas.microsoft.com/office/drawing/2014/main" id="{8BDB08FC-B99B-DFDA-F23B-3CDF8DC196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0" name="直線コネクタ 4359">
                <a:extLst>
                  <a:ext uri="{FF2B5EF4-FFF2-40B4-BE49-F238E27FC236}">
                    <a16:creationId xmlns:a16="http://schemas.microsoft.com/office/drawing/2014/main" id="{FC7F5BB6-AA08-5B08-12C9-75E7BF92C4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1" name="直線コネクタ 4360">
                <a:extLst>
                  <a:ext uri="{FF2B5EF4-FFF2-40B4-BE49-F238E27FC236}">
                    <a16:creationId xmlns:a16="http://schemas.microsoft.com/office/drawing/2014/main" id="{B4C24EFA-C474-00A2-9D50-0DB7E98E29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2" name="直線コネクタ 4361">
                <a:extLst>
                  <a:ext uri="{FF2B5EF4-FFF2-40B4-BE49-F238E27FC236}">
                    <a16:creationId xmlns:a16="http://schemas.microsoft.com/office/drawing/2014/main" id="{CD6CCCB0-5991-B05B-A773-2825D4D0FD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3" name="直線コネクタ 4362">
                <a:extLst>
                  <a:ext uri="{FF2B5EF4-FFF2-40B4-BE49-F238E27FC236}">
                    <a16:creationId xmlns:a16="http://schemas.microsoft.com/office/drawing/2014/main" id="{F4BB8657-16BF-6EF3-1A61-AAC1C626B9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4" name="直線コネクタ 4363">
                <a:extLst>
                  <a:ext uri="{FF2B5EF4-FFF2-40B4-BE49-F238E27FC236}">
                    <a16:creationId xmlns:a16="http://schemas.microsoft.com/office/drawing/2014/main" id="{699985F4-4E18-2A9F-89EA-24F769B0C6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5" name="直線コネクタ 4364">
                <a:extLst>
                  <a:ext uri="{FF2B5EF4-FFF2-40B4-BE49-F238E27FC236}">
                    <a16:creationId xmlns:a16="http://schemas.microsoft.com/office/drawing/2014/main" id="{9030743C-62AC-1AE0-6549-D44D8E2C29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6" name="直線コネクタ 4365">
                <a:extLst>
                  <a:ext uri="{FF2B5EF4-FFF2-40B4-BE49-F238E27FC236}">
                    <a16:creationId xmlns:a16="http://schemas.microsoft.com/office/drawing/2014/main" id="{0946CEAA-E5DB-DDDB-19AE-5690F30A72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7" name="直線コネクタ 4366">
                <a:extLst>
                  <a:ext uri="{FF2B5EF4-FFF2-40B4-BE49-F238E27FC236}">
                    <a16:creationId xmlns:a16="http://schemas.microsoft.com/office/drawing/2014/main" id="{97D29735-65C5-15F2-45A3-DC1256877B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8" name="直線コネクタ 4367">
                <a:extLst>
                  <a:ext uri="{FF2B5EF4-FFF2-40B4-BE49-F238E27FC236}">
                    <a16:creationId xmlns:a16="http://schemas.microsoft.com/office/drawing/2014/main" id="{C49DB624-1098-350D-9DBA-A8B49A68F0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9" name="直線コネクタ 4368">
                <a:extLst>
                  <a:ext uri="{FF2B5EF4-FFF2-40B4-BE49-F238E27FC236}">
                    <a16:creationId xmlns:a16="http://schemas.microsoft.com/office/drawing/2014/main" id="{EDCD8CFA-4E43-D6AD-96C2-EC9EEE6D11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0" name="直線コネクタ 4369">
                <a:extLst>
                  <a:ext uri="{FF2B5EF4-FFF2-40B4-BE49-F238E27FC236}">
                    <a16:creationId xmlns:a16="http://schemas.microsoft.com/office/drawing/2014/main" id="{D449A48B-4017-BB2F-248F-C4F8A7DAC2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1" name="直線コネクタ 4370">
                <a:extLst>
                  <a:ext uri="{FF2B5EF4-FFF2-40B4-BE49-F238E27FC236}">
                    <a16:creationId xmlns:a16="http://schemas.microsoft.com/office/drawing/2014/main" id="{F499C894-52A1-4350-FA43-878B1FEF6B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2" name="直線コネクタ 4371">
                <a:extLst>
                  <a:ext uri="{FF2B5EF4-FFF2-40B4-BE49-F238E27FC236}">
                    <a16:creationId xmlns:a16="http://schemas.microsoft.com/office/drawing/2014/main" id="{FB75C6E2-E4C8-38A8-6297-E4539357FE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3" name="直線コネクタ 4372">
                <a:extLst>
                  <a:ext uri="{FF2B5EF4-FFF2-40B4-BE49-F238E27FC236}">
                    <a16:creationId xmlns:a16="http://schemas.microsoft.com/office/drawing/2014/main" id="{55BC0D71-46A2-CAAA-A2B9-EC9733CC76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4" name="直線コネクタ 4373">
                <a:extLst>
                  <a:ext uri="{FF2B5EF4-FFF2-40B4-BE49-F238E27FC236}">
                    <a16:creationId xmlns:a16="http://schemas.microsoft.com/office/drawing/2014/main" id="{60B710CD-348A-072E-8539-082CA038B7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5" name="直線コネクタ 4374">
                <a:extLst>
                  <a:ext uri="{FF2B5EF4-FFF2-40B4-BE49-F238E27FC236}">
                    <a16:creationId xmlns:a16="http://schemas.microsoft.com/office/drawing/2014/main" id="{BBF19873-2428-FC05-00CD-4DADE4F4C4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6" name="直線コネクタ 4375">
                <a:extLst>
                  <a:ext uri="{FF2B5EF4-FFF2-40B4-BE49-F238E27FC236}">
                    <a16:creationId xmlns:a16="http://schemas.microsoft.com/office/drawing/2014/main" id="{7328A27E-3C91-B8EB-B4FE-B9CBA7C6A6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7" name="直線コネクタ 4376">
                <a:extLst>
                  <a:ext uri="{FF2B5EF4-FFF2-40B4-BE49-F238E27FC236}">
                    <a16:creationId xmlns:a16="http://schemas.microsoft.com/office/drawing/2014/main" id="{5DD3B9E9-24B4-3DF6-8CF4-6178A93F48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8" name="直線コネクタ 4377">
                <a:extLst>
                  <a:ext uri="{FF2B5EF4-FFF2-40B4-BE49-F238E27FC236}">
                    <a16:creationId xmlns:a16="http://schemas.microsoft.com/office/drawing/2014/main" id="{EB5B33DC-3A7E-80E3-3514-8B7A6C26EB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9" name="直線コネクタ 4378">
                <a:extLst>
                  <a:ext uri="{FF2B5EF4-FFF2-40B4-BE49-F238E27FC236}">
                    <a16:creationId xmlns:a16="http://schemas.microsoft.com/office/drawing/2014/main" id="{B0139D6B-2E9E-4ACE-5083-AF55042A81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0" name="直線コネクタ 4379">
                <a:extLst>
                  <a:ext uri="{FF2B5EF4-FFF2-40B4-BE49-F238E27FC236}">
                    <a16:creationId xmlns:a16="http://schemas.microsoft.com/office/drawing/2014/main" id="{262E1D13-4A88-5D09-E9C5-998C41523D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1" name="直線コネクタ 4380">
                <a:extLst>
                  <a:ext uri="{FF2B5EF4-FFF2-40B4-BE49-F238E27FC236}">
                    <a16:creationId xmlns:a16="http://schemas.microsoft.com/office/drawing/2014/main" id="{16BFFF98-9BCA-E738-0C11-BAAB04A1E0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2" name="直線コネクタ 4381">
                <a:extLst>
                  <a:ext uri="{FF2B5EF4-FFF2-40B4-BE49-F238E27FC236}">
                    <a16:creationId xmlns:a16="http://schemas.microsoft.com/office/drawing/2014/main" id="{1507CB1C-A8E8-416C-AF74-894AFDCCD3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3" name="直線コネクタ 4382">
                <a:extLst>
                  <a:ext uri="{FF2B5EF4-FFF2-40B4-BE49-F238E27FC236}">
                    <a16:creationId xmlns:a16="http://schemas.microsoft.com/office/drawing/2014/main" id="{17730AA5-BE55-ACFA-05EC-F207A52651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4" name="直線コネクタ 4383">
                <a:extLst>
                  <a:ext uri="{FF2B5EF4-FFF2-40B4-BE49-F238E27FC236}">
                    <a16:creationId xmlns:a16="http://schemas.microsoft.com/office/drawing/2014/main" id="{73AADF3B-813E-BF02-1540-CB8897BB6B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5" name="直線コネクタ 4384">
                <a:extLst>
                  <a:ext uri="{FF2B5EF4-FFF2-40B4-BE49-F238E27FC236}">
                    <a16:creationId xmlns:a16="http://schemas.microsoft.com/office/drawing/2014/main" id="{AF5F6282-15E0-E6B4-8CAC-F23B6BEE33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6" name="直線コネクタ 4385">
                <a:extLst>
                  <a:ext uri="{FF2B5EF4-FFF2-40B4-BE49-F238E27FC236}">
                    <a16:creationId xmlns:a16="http://schemas.microsoft.com/office/drawing/2014/main" id="{F1DED0C5-5CFE-A01A-E470-5382692877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7" name="直線コネクタ 4386">
                <a:extLst>
                  <a:ext uri="{FF2B5EF4-FFF2-40B4-BE49-F238E27FC236}">
                    <a16:creationId xmlns:a16="http://schemas.microsoft.com/office/drawing/2014/main" id="{6E404EB0-74B4-8705-6126-A102B6DBF3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8" name="直線コネクタ 4387">
                <a:extLst>
                  <a:ext uri="{FF2B5EF4-FFF2-40B4-BE49-F238E27FC236}">
                    <a16:creationId xmlns:a16="http://schemas.microsoft.com/office/drawing/2014/main" id="{7BC3B472-9B13-4F91-B711-E759E3281D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9" name="直線コネクタ 4388">
                <a:extLst>
                  <a:ext uri="{FF2B5EF4-FFF2-40B4-BE49-F238E27FC236}">
                    <a16:creationId xmlns:a16="http://schemas.microsoft.com/office/drawing/2014/main" id="{9DFC4AF7-B9B3-689A-6202-385F88EA13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0" name="直線コネクタ 4389">
                <a:extLst>
                  <a:ext uri="{FF2B5EF4-FFF2-40B4-BE49-F238E27FC236}">
                    <a16:creationId xmlns:a16="http://schemas.microsoft.com/office/drawing/2014/main" id="{9E908184-4D7C-FCE5-4F90-83E61182D4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1" name="直線コネクタ 4390">
                <a:extLst>
                  <a:ext uri="{FF2B5EF4-FFF2-40B4-BE49-F238E27FC236}">
                    <a16:creationId xmlns:a16="http://schemas.microsoft.com/office/drawing/2014/main" id="{05CBC4E2-0E83-DE54-5EFE-703EF0A8E8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2" name="直線コネクタ 4391">
                <a:extLst>
                  <a:ext uri="{FF2B5EF4-FFF2-40B4-BE49-F238E27FC236}">
                    <a16:creationId xmlns:a16="http://schemas.microsoft.com/office/drawing/2014/main" id="{F3A3AB8A-5214-79C0-2833-900392093B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3" name="直線コネクタ 4392">
                <a:extLst>
                  <a:ext uri="{FF2B5EF4-FFF2-40B4-BE49-F238E27FC236}">
                    <a16:creationId xmlns:a16="http://schemas.microsoft.com/office/drawing/2014/main" id="{CE00413B-CB20-2211-9C84-4359093232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4" name="直線コネクタ 4393">
                <a:extLst>
                  <a:ext uri="{FF2B5EF4-FFF2-40B4-BE49-F238E27FC236}">
                    <a16:creationId xmlns:a16="http://schemas.microsoft.com/office/drawing/2014/main" id="{4064232E-A43E-125E-0675-DCA361CA9D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5" name="直線コネクタ 4394">
                <a:extLst>
                  <a:ext uri="{FF2B5EF4-FFF2-40B4-BE49-F238E27FC236}">
                    <a16:creationId xmlns:a16="http://schemas.microsoft.com/office/drawing/2014/main" id="{7ADBE526-EC2A-12A5-A3CA-345662A857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6" name="直線コネクタ 4395">
                <a:extLst>
                  <a:ext uri="{FF2B5EF4-FFF2-40B4-BE49-F238E27FC236}">
                    <a16:creationId xmlns:a16="http://schemas.microsoft.com/office/drawing/2014/main" id="{82966A28-5673-48DF-BCA3-767C702DAD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7" name="直線コネクタ 4396">
                <a:extLst>
                  <a:ext uri="{FF2B5EF4-FFF2-40B4-BE49-F238E27FC236}">
                    <a16:creationId xmlns:a16="http://schemas.microsoft.com/office/drawing/2014/main" id="{E9F91173-534B-4C59-4DD7-9A175499FF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8" name="直線コネクタ 4397">
                <a:extLst>
                  <a:ext uri="{FF2B5EF4-FFF2-40B4-BE49-F238E27FC236}">
                    <a16:creationId xmlns:a16="http://schemas.microsoft.com/office/drawing/2014/main" id="{3F27513E-B95D-E8FF-08BB-EABBDA3E82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9" name="直線コネクタ 4398">
                <a:extLst>
                  <a:ext uri="{FF2B5EF4-FFF2-40B4-BE49-F238E27FC236}">
                    <a16:creationId xmlns:a16="http://schemas.microsoft.com/office/drawing/2014/main" id="{5C1C95BB-010B-18AA-FCAE-224AFE5A85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0" name="直線コネクタ 4399">
                <a:extLst>
                  <a:ext uri="{FF2B5EF4-FFF2-40B4-BE49-F238E27FC236}">
                    <a16:creationId xmlns:a16="http://schemas.microsoft.com/office/drawing/2014/main" id="{5B52BD80-0784-164E-57E4-8245CEA3EE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1" name="直線コネクタ 4400">
                <a:extLst>
                  <a:ext uri="{FF2B5EF4-FFF2-40B4-BE49-F238E27FC236}">
                    <a16:creationId xmlns:a16="http://schemas.microsoft.com/office/drawing/2014/main" id="{D1AFD466-7924-C43D-B70F-93674B780B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2" name="直線コネクタ 4401">
                <a:extLst>
                  <a:ext uri="{FF2B5EF4-FFF2-40B4-BE49-F238E27FC236}">
                    <a16:creationId xmlns:a16="http://schemas.microsoft.com/office/drawing/2014/main" id="{3DB86B58-C68D-BBF2-F5CE-BFDA6DB265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3" name="直線コネクタ 4402">
                <a:extLst>
                  <a:ext uri="{FF2B5EF4-FFF2-40B4-BE49-F238E27FC236}">
                    <a16:creationId xmlns:a16="http://schemas.microsoft.com/office/drawing/2014/main" id="{BC9C15F6-38D9-F25B-F086-AA7545CD61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4" name="直線コネクタ 4403">
                <a:extLst>
                  <a:ext uri="{FF2B5EF4-FFF2-40B4-BE49-F238E27FC236}">
                    <a16:creationId xmlns:a16="http://schemas.microsoft.com/office/drawing/2014/main" id="{01CB7A54-2E7B-EA66-CE9C-41BE5DA0A9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5" name="直線コネクタ 4404">
                <a:extLst>
                  <a:ext uri="{FF2B5EF4-FFF2-40B4-BE49-F238E27FC236}">
                    <a16:creationId xmlns:a16="http://schemas.microsoft.com/office/drawing/2014/main" id="{817F686F-DACE-FF07-184E-4AD2E0A23D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6" name="直線コネクタ 4405">
                <a:extLst>
                  <a:ext uri="{FF2B5EF4-FFF2-40B4-BE49-F238E27FC236}">
                    <a16:creationId xmlns:a16="http://schemas.microsoft.com/office/drawing/2014/main" id="{D774D4FB-1D3E-2486-7443-4E7D4702716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7" name="直線コネクタ 4406">
                <a:extLst>
                  <a:ext uri="{FF2B5EF4-FFF2-40B4-BE49-F238E27FC236}">
                    <a16:creationId xmlns:a16="http://schemas.microsoft.com/office/drawing/2014/main" id="{3E21EEA2-BF5E-3148-41BD-AF62097E5C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8" name="直線コネクタ 4407">
                <a:extLst>
                  <a:ext uri="{FF2B5EF4-FFF2-40B4-BE49-F238E27FC236}">
                    <a16:creationId xmlns:a16="http://schemas.microsoft.com/office/drawing/2014/main" id="{3508A42B-EFDF-65D1-DEAE-776ED533D9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9" name="直線コネクタ 4408">
                <a:extLst>
                  <a:ext uri="{FF2B5EF4-FFF2-40B4-BE49-F238E27FC236}">
                    <a16:creationId xmlns:a16="http://schemas.microsoft.com/office/drawing/2014/main" id="{EA56EC9D-7E2A-E00D-A346-7DDCBA00A4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0" name="直線コネクタ 4409">
                <a:extLst>
                  <a:ext uri="{FF2B5EF4-FFF2-40B4-BE49-F238E27FC236}">
                    <a16:creationId xmlns:a16="http://schemas.microsoft.com/office/drawing/2014/main" id="{55A82056-943C-DF04-4FE2-5C4D76E053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1" name="直線コネクタ 4410">
                <a:extLst>
                  <a:ext uri="{FF2B5EF4-FFF2-40B4-BE49-F238E27FC236}">
                    <a16:creationId xmlns:a16="http://schemas.microsoft.com/office/drawing/2014/main" id="{5AFFF4BF-37BA-88F8-49F5-D5AC4BE865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2" name="直線コネクタ 4411">
                <a:extLst>
                  <a:ext uri="{FF2B5EF4-FFF2-40B4-BE49-F238E27FC236}">
                    <a16:creationId xmlns:a16="http://schemas.microsoft.com/office/drawing/2014/main" id="{5126A573-FA37-2143-7768-4D9B26C636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3" name="直線コネクタ 4412">
                <a:extLst>
                  <a:ext uri="{FF2B5EF4-FFF2-40B4-BE49-F238E27FC236}">
                    <a16:creationId xmlns:a16="http://schemas.microsoft.com/office/drawing/2014/main" id="{8FD24299-0447-B688-0053-337F119167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4" name="直線コネクタ 4413">
                <a:extLst>
                  <a:ext uri="{FF2B5EF4-FFF2-40B4-BE49-F238E27FC236}">
                    <a16:creationId xmlns:a16="http://schemas.microsoft.com/office/drawing/2014/main" id="{A1DD5564-B95F-A0EF-7734-E928BB26A8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5" name="直線コネクタ 4414">
                <a:extLst>
                  <a:ext uri="{FF2B5EF4-FFF2-40B4-BE49-F238E27FC236}">
                    <a16:creationId xmlns:a16="http://schemas.microsoft.com/office/drawing/2014/main" id="{E2DA5FBB-C21D-97E0-0B0C-DEFB506E6D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6" name="直線コネクタ 4415">
                <a:extLst>
                  <a:ext uri="{FF2B5EF4-FFF2-40B4-BE49-F238E27FC236}">
                    <a16:creationId xmlns:a16="http://schemas.microsoft.com/office/drawing/2014/main" id="{C59F4007-1F9F-F5BD-04F9-8FFAA74D63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7" name="直線コネクタ 4416">
                <a:extLst>
                  <a:ext uri="{FF2B5EF4-FFF2-40B4-BE49-F238E27FC236}">
                    <a16:creationId xmlns:a16="http://schemas.microsoft.com/office/drawing/2014/main" id="{71AFC410-0C2B-754B-CD4C-27B6FD317D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8" name="直線コネクタ 4417">
                <a:extLst>
                  <a:ext uri="{FF2B5EF4-FFF2-40B4-BE49-F238E27FC236}">
                    <a16:creationId xmlns:a16="http://schemas.microsoft.com/office/drawing/2014/main" id="{D33B4AF5-FED4-B1B4-D884-5F2DCABE04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9" name="直線コネクタ 4418">
                <a:extLst>
                  <a:ext uri="{FF2B5EF4-FFF2-40B4-BE49-F238E27FC236}">
                    <a16:creationId xmlns:a16="http://schemas.microsoft.com/office/drawing/2014/main" id="{9CEBFF8E-9574-00A8-0133-219197AD4C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0" name="直線コネクタ 4419">
                <a:extLst>
                  <a:ext uri="{FF2B5EF4-FFF2-40B4-BE49-F238E27FC236}">
                    <a16:creationId xmlns:a16="http://schemas.microsoft.com/office/drawing/2014/main" id="{F39CDB5A-B742-DDD4-91E4-AE3CC96796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1" name="直線コネクタ 4420">
                <a:extLst>
                  <a:ext uri="{FF2B5EF4-FFF2-40B4-BE49-F238E27FC236}">
                    <a16:creationId xmlns:a16="http://schemas.microsoft.com/office/drawing/2014/main" id="{1549C924-5E35-F1DC-B250-257F63A1E0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2" name="直線コネクタ 4421">
                <a:extLst>
                  <a:ext uri="{FF2B5EF4-FFF2-40B4-BE49-F238E27FC236}">
                    <a16:creationId xmlns:a16="http://schemas.microsoft.com/office/drawing/2014/main" id="{D0701938-8464-1205-6C5F-5722248269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3" name="直線コネクタ 4422">
                <a:extLst>
                  <a:ext uri="{FF2B5EF4-FFF2-40B4-BE49-F238E27FC236}">
                    <a16:creationId xmlns:a16="http://schemas.microsoft.com/office/drawing/2014/main" id="{82995EC9-0F6B-C138-5427-FD1F5D8C8D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4" name="直線コネクタ 4423">
                <a:extLst>
                  <a:ext uri="{FF2B5EF4-FFF2-40B4-BE49-F238E27FC236}">
                    <a16:creationId xmlns:a16="http://schemas.microsoft.com/office/drawing/2014/main" id="{6D8568BA-B623-8333-A2E7-3714196D7F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5" name="直線コネクタ 4424">
                <a:extLst>
                  <a:ext uri="{FF2B5EF4-FFF2-40B4-BE49-F238E27FC236}">
                    <a16:creationId xmlns:a16="http://schemas.microsoft.com/office/drawing/2014/main" id="{600AE80B-268C-B0AD-6B65-F22FEB1023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6" name="直線コネクタ 4425">
                <a:extLst>
                  <a:ext uri="{FF2B5EF4-FFF2-40B4-BE49-F238E27FC236}">
                    <a16:creationId xmlns:a16="http://schemas.microsoft.com/office/drawing/2014/main" id="{B14F1A06-97CC-D93B-A7F6-44D0451EA7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7" name="直線コネクタ 4426">
                <a:extLst>
                  <a:ext uri="{FF2B5EF4-FFF2-40B4-BE49-F238E27FC236}">
                    <a16:creationId xmlns:a16="http://schemas.microsoft.com/office/drawing/2014/main" id="{FE9D1AA6-EEA2-B7AD-799F-90F4FF216F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8" name="直線コネクタ 4427">
                <a:extLst>
                  <a:ext uri="{FF2B5EF4-FFF2-40B4-BE49-F238E27FC236}">
                    <a16:creationId xmlns:a16="http://schemas.microsoft.com/office/drawing/2014/main" id="{B6A92909-9CA2-6C0C-D548-B027091921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9" name="直線コネクタ 4428">
                <a:extLst>
                  <a:ext uri="{FF2B5EF4-FFF2-40B4-BE49-F238E27FC236}">
                    <a16:creationId xmlns:a16="http://schemas.microsoft.com/office/drawing/2014/main" id="{106FE85A-A0DA-FD81-706B-7F0B14D878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0" name="直線コネクタ 4429">
                <a:extLst>
                  <a:ext uri="{FF2B5EF4-FFF2-40B4-BE49-F238E27FC236}">
                    <a16:creationId xmlns:a16="http://schemas.microsoft.com/office/drawing/2014/main" id="{EF01AA8F-BF21-4898-60C1-6B4C5937B7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1" name="直線コネクタ 4430">
                <a:extLst>
                  <a:ext uri="{FF2B5EF4-FFF2-40B4-BE49-F238E27FC236}">
                    <a16:creationId xmlns:a16="http://schemas.microsoft.com/office/drawing/2014/main" id="{3183EAAA-72D9-3F03-431C-C0206DC520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2" name="直線コネクタ 4431">
                <a:extLst>
                  <a:ext uri="{FF2B5EF4-FFF2-40B4-BE49-F238E27FC236}">
                    <a16:creationId xmlns:a16="http://schemas.microsoft.com/office/drawing/2014/main" id="{5B2ACF8F-F51D-E2D5-BBF6-76B6CD4623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3" name="直線コネクタ 4432">
                <a:extLst>
                  <a:ext uri="{FF2B5EF4-FFF2-40B4-BE49-F238E27FC236}">
                    <a16:creationId xmlns:a16="http://schemas.microsoft.com/office/drawing/2014/main" id="{FC7F9D84-927A-2C91-193D-E9C483CD1A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4" name="直線コネクタ 4433">
                <a:extLst>
                  <a:ext uri="{FF2B5EF4-FFF2-40B4-BE49-F238E27FC236}">
                    <a16:creationId xmlns:a16="http://schemas.microsoft.com/office/drawing/2014/main" id="{FFBFFB2F-50B7-0A5A-D5DA-9584DC40E2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5" name="直線コネクタ 4434">
                <a:extLst>
                  <a:ext uri="{FF2B5EF4-FFF2-40B4-BE49-F238E27FC236}">
                    <a16:creationId xmlns:a16="http://schemas.microsoft.com/office/drawing/2014/main" id="{D96485AB-759E-7D22-970C-10A4F1AE2C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6" name="直線コネクタ 4435">
                <a:extLst>
                  <a:ext uri="{FF2B5EF4-FFF2-40B4-BE49-F238E27FC236}">
                    <a16:creationId xmlns:a16="http://schemas.microsoft.com/office/drawing/2014/main" id="{AB3C0CAD-5D2D-E4FE-8C5A-9DE2F62298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7" name="直線コネクタ 4436">
                <a:extLst>
                  <a:ext uri="{FF2B5EF4-FFF2-40B4-BE49-F238E27FC236}">
                    <a16:creationId xmlns:a16="http://schemas.microsoft.com/office/drawing/2014/main" id="{1A5555A4-9C52-82EA-022A-772F957C1E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8" name="直線コネクタ 4437">
                <a:extLst>
                  <a:ext uri="{FF2B5EF4-FFF2-40B4-BE49-F238E27FC236}">
                    <a16:creationId xmlns:a16="http://schemas.microsoft.com/office/drawing/2014/main" id="{73E91CF5-390F-7DB5-3603-E19A8A5230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9" name="直線コネクタ 4438">
                <a:extLst>
                  <a:ext uri="{FF2B5EF4-FFF2-40B4-BE49-F238E27FC236}">
                    <a16:creationId xmlns:a16="http://schemas.microsoft.com/office/drawing/2014/main" id="{44014D79-A469-C689-AD93-D6CA6E97CF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0" name="直線コネクタ 4439">
                <a:extLst>
                  <a:ext uri="{FF2B5EF4-FFF2-40B4-BE49-F238E27FC236}">
                    <a16:creationId xmlns:a16="http://schemas.microsoft.com/office/drawing/2014/main" id="{61FDDE56-FA09-1DF8-FE46-462C5F6574D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1" name="直線コネクタ 4440">
                <a:extLst>
                  <a:ext uri="{FF2B5EF4-FFF2-40B4-BE49-F238E27FC236}">
                    <a16:creationId xmlns:a16="http://schemas.microsoft.com/office/drawing/2014/main" id="{A1CA6773-220E-045F-7FD2-091A0F49E6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2" name="直線コネクタ 4441">
                <a:extLst>
                  <a:ext uri="{FF2B5EF4-FFF2-40B4-BE49-F238E27FC236}">
                    <a16:creationId xmlns:a16="http://schemas.microsoft.com/office/drawing/2014/main" id="{56945601-F926-BC3C-00BE-70B417D2D5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3" name="直線コネクタ 4442">
                <a:extLst>
                  <a:ext uri="{FF2B5EF4-FFF2-40B4-BE49-F238E27FC236}">
                    <a16:creationId xmlns:a16="http://schemas.microsoft.com/office/drawing/2014/main" id="{1EEA3733-1B83-BC25-39DC-96237835FE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4" name="直線コネクタ 4443">
                <a:extLst>
                  <a:ext uri="{FF2B5EF4-FFF2-40B4-BE49-F238E27FC236}">
                    <a16:creationId xmlns:a16="http://schemas.microsoft.com/office/drawing/2014/main" id="{3C77907C-2A71-B1CD-13D0-0601A3F4EB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5" name="直線コネクタ 4444">
                <a:extLst>
                  <a:ext uri="{FF2B5EF4-FFF2-40B4-BE49-F238E27FC236}">
                    <a16:creationId xmlns:a16="http://schemas.microsoft.com/office/drawing/2014/main" id="{4BA7BC81-D0B4-C413-6DF7-89CA576FEE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6" name="直線コネクタ 4445">
                <a:extLst>
                  <a:ext uri="{FF2B5EF4-FFF2-40B4-BE49-F238E27FC236}">
                    <a16:creationId xmlns:a16="http://schemas.microsoft.com/office/drawing/2014/main" id="{8D8858BB-8DEB-F8FB-BD96-DC86010020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7" name="直線コネクタ 4446">
                <a:extLst>
                  <a:ext uri="{FF2B5EF4-FFF2-40B4-BE49-F238E27FC236}">
                    <a16:creationId xmlns:a16="http://schemas.microsoft.com/office/drawing/2014/main" id="{7BDF309E-C64E-DCA2-5AC2-96396381C7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8" name="直線コネクタ 4447">
                <a:extLst>
                  <a:ext uri="{FF2B5EF4-FFF2-40B4-BE49-F238E27FC236}">
                    <a16:creationId xmlns:a16="http://schemas.microsoft.com/office/drawing/2014/main" id="{842310F8-8D83-E585-1FA9-2283C04D69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9" name="直線コネクタ 4448">
                <a:extLst>
                  <a:ext uri="{FF2B5EF4-FFF2-40B4-BE49-F238E27FC236}">
                    <a16:creationId xmlns:a16="http://schemas.microsoft.com/office/drawing/2014/main" id="{7B1D4A36-757C-5452-346D-23CF1B7BF9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0" name="直線コネクタ 4449">
                <a:extLst>
                  <a:ext uri="{FF2B5EF4-FFF2-40B4-BE49-F238E27FC236}">
                    <a16:creationId xmlns:a16="http://schemas.microsoft.com/office/drawing/2014/main" id="{EEED6E55-7B34-7685-DF41-5A260B2EE6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1" name="直線コネクタ 4450">
                <a:extLst>
                  <a:ext uri="{FF2B5EF4-FFF2-40B4-BE49-F238E27FC236}">
                    <a16:creationId xmlns:a16="http://schemas.microsoft.com/office/drawing/2014/main" id="{4EAB2896-75BC-07D1-75F0-50B8AD9363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2" name="直線コネクタ 4451">
                <a:extLst>
                  <a:ext uri="{FF2B5EF4-FFF2-40B4-BE49-F238E27FC236}">
                    <a16:creationId xmlns:a16="http://schemas.microsoft.com/office/drawing/2014/main" id="{D3CD85F0-4BD7-4732-D566-CDE7DE63CA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3" name="直線コネクタ 4452">
                <a:extLst>
                  <a:ext uri="{FF2B5EF4-FFF2-40B4-BE49-F238E27FC236}">
                    <a16:creationId xmlns:a16="http://schemas.microsoft.com/office/drawing/2014/main" id="{E44FAF13-6E04-396F-376F-87BC12C759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4" name="直線コネクタ 4453">
                <a:extLst>
                  <a:ext uri="{FF2B5EF4-FFF2-40B4-BE49-F238E27FC236}">
                    <a16:creationId xmlns:a16="http://schemas.microsoft.com/office/drawing/2014/main" id="{FE4361A1-ADBE-41AD-5B32-3C141C320A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5" name="直線コネクタ 4454">
                <a:extLst>
                  <a:ext uri="{FF2B5EF4-FFF2-40B4-BE49-F238E27FC236}">
                    <a16:creationId xmlns:a16="http://schemas.microsoft.com/office/drawing/2014/main" id="{877EA4F8-DE2A-5C1B-2832-A8A145DA13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6" name="直線コネクタ 4455">
                <a:extLst>
                  <a:ext uri="{FF2B5EF4-FFF2-40B4-BE49-F238E27FC236}">
                    <a16:creationId xmlns:a16="http://schemas.microsoft.com/office/drawing/2014/main" id="{B0F738EC-0847-A0BC-761F-C1E61DBACC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7" name="直線コネクタ 4456">
                <a:extLst>
                  <a:ext uri="{FF2B5EF4-FFF2-40B4-BE49-F238E27FC236}">
                    <a16:creationId xmlns:a16="http://schemas.microsoft.com/office/drawing/2014/main" id="{659C5437-00F4-3799-F608-4F285FC633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8" name="直線コネクタ 4457">
                <a:extLst>
                  <a:ext uri="{FF2B5EF4-FFF2-40B4-BE49-F238E27FC236}">
                    <a16:creationId xmlns:a16="http://schemas.microsoft.com/office/drawing/2014/main" id="{2A966CA4-1DAA-1A9A-374E-19EB8D1927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9" name="直線コネクタ 4458">
                <a:extLst>
                  <a:ext uri="{FF2B5EF4-FFF2-40B4-BE49-F238E27FC236}">
                    <a16:creationId xmlns:a16="http://schemas.microsoft.com/office/drawing/2014/main" id="{67679C83-9F64-CCF6-3F71-AF04191539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0" name="直線コネクタ 4459">
                <a:extLst>
                  <a:ext uri="{FF2B5EF4-FFF2-40B4-BE49-F238E27FC236}">
                    <a16:creationId xmlns:a16="http://schemas.microsoft.com/office/drawing/2014/main" id="{9AB57067-2393-83DC-7A8E-955EB6321D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1" name="直線コネクタ 4460">
                <a:extLst>
                  <a:ext uri="{FF2B5EF4-FFF2-40B4-BE49-F238E27FC236}">
                    <a16:creationId xmlns:a16="http://schemas.microsoft.com/office/drawing/2014/main" id="{E535AA7E-77F3-64C7-A18D-BF4A5ED4B2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2" name="直線コネクタ 4461">
                <a:extLst>
                  <a:ext uri="{FF2B5EF4-FFF2-40B4-BE49-F238E27FC236}">
                    <a16:creationId xmlns:a16="http://schemas.microsoft.com/office/drawing/2014/main" id="{2604841A-4011-E268-6E1D-7344CCD7F6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3" name="直線コネクタ 4462">
                <a:extLst>
                  <a:ext uri="{FF2B5EF4-FFF2-40B4-BE49-F238E27FC236}">
                    <a16:creationId xmlns:a16="http://schemas.microsoft.com/office/drawing/2014/main" id="{94E89634-9770-D454-610D-82F97E4BC4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4" name="直線コネクタ 4463">
                <a:extLst>
                  <a:ext uri="{FF2B5EF4-FFF2-40B4-BE49-F238E27FC236}">
                    <a16:creationId xmlns:a16="http://schemas.microsoft.com/office/drawing/2014/main" id="{A89F70E9-943F-1895-EF13-D4ED251A1A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5" name="直線コネクタ 4464">
                <a:extLst>
                  <a:ext uri="{FF2B5EF4-FFF2-40B4-BE49-F238E27FC236}">
                    <a16:creationId xmlns:a16="http://schemas.microsoft.com/office/drawing/2014/main" id="{F1C53DD0-359F-8886-50EE-C7E0F60700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6" name="直線コネクタ 4465">
                <a:extLst>
                  <a:ext uri="{FF2B5EF4-FFF2-40B4-BE49-F238E27FC236}">
                    <a16:creationId xmlns:a16="http://schemas.microsoft.com/office/drawing/2014/main" id="{A1484980-DBDC-1DFC-4150-37AE9560CD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7" name="直線コネクタ 4466">
                <a:extLst>
                  <a:ext uri="{FF2B5EF4-FFF2-40B4-BE49-F238E27FC236}">
                    <a16:creationId xmlns:a16="http://schemas.microsoft.com/office/drawing/2014/main" id="{A906676D-BCFB-A76D-58F1-898EDA0A46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8" name="直線コネクタ 4467">
                <a:extLst>
                  <a:ext uri="{FF2B5EF4-FFF2-40B4-BE49-F238E27FC236}">
                    <a16:creationId xmlns:a16="http://schemas.microsoft.com/office/drawing/2014/main" id="{36E76372-DAEA-2026-80ED-67F777BE1D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9" name="直線コネクタ 4468">
                <a:extLst>
                  <a:ext uri="{FF2B5EF4-FFF2-40B4-BE49-F238E27FC236}">
                    <a16:creationId xmlns:a16="http://schemas.microsoft.com/office/drawing/2014/main" id="{A5EF52E6-1135-5B8A-D3C4-47A43DBBC3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0" name="直線コネクタ 4469">
                <a:extLst>
                  <a:ext uri="{FF2B5EF4-FFF2-40B4-BE49-F238E27FC236}">
                    <a16:creationId xmlns:a16="http://schemas.microsoft.com/office/drawing/2014/main" id="{FEA88A0D-4B02-2C19-DA93-930A870451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1" name="直線コネクタ 4470">
                <a:extLst>
                  <a:ext uri="{FF2B5EF4-FFF2-40B4-BE49-F238E27FC236}">
                    <a16:creationId xmlns:a16="http://schemas.microsoft.com/office/drawing/2014/main" id="{73F13342-99B7-7D58-0D26-B9968E7E81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2" name="直線コネクタ 4471">
                <a:extLst>
                  <a:ext uri="{FF2B5EF4-FFF2-40B4-BE49-F238E27FC236}">
                    <a16:creationId xmlns:a16="http://schemas.microsoft.com/office/drawing/2014/main" id="{E45ABF1F-179C-2FF8-1B59-82D096CE15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3" name="直線コネクタ 4472">
                <a:extLst>
                  <a:ext uri="{FF2B5EF4-FFF2-40B4-BE49-F238E27FC236}">
                    <a16:creationId xmlns:a16="http://schemas.microsoft.com/office/drawing/2014/main" id="{E55EC896-B7B1-302E-C390-B0E110C086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4" name="直線コネクタ 4473">
                <a:extLst>
                  <a:ext uri="{FF2B5EF4-FFF2-40B4-BE49-F238E27FC236}">
                    <a16:creationId xmlns:a16="http://schemas.microsoft.com/office/drawing/2014/main" id="{FD419ADD-902F-8325-DFC0-2146C7F9BE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5" name="直線コネクタ 4474">
                <a:extLst>
                  <a:ext uri="{FF2B5EF4-FFF2-40B4-BE49-F238E27FC236}">
                    <a16:creationId xmlns:a16="http://schemas.microsoft.com/office/drawing/2014/main" id="{AB7E0CB9-F293-6A25-6DED-DBC83EC5E8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6" name="直線コネクタ 4475">
                <a:extLst>
                  <a:ext uri="{FF2B5EF4-FFF2-40B4-BE49-F238E27FC236}">
                    <a16:creationId xmlns:a16="http://schemas.microsoft.com/office/drawing/2014/main" id="{2F7F7935-4090-49B2-612C-0D456787E4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7" name="直線コネクタ 4476">
                <a:extLst>
                  <a:ext uri="{FF2B5EF4-FFF2-40B4-BE49-F238E27FC236}">
                    <a16:creationId xmlns:a16="http://schemas.microsoft.com/office/drawing/2014/main" id="{2D554E72-D0EB-28F3-802F-8815703124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8" name="直線コネクタ 4477">
                <a:extLst>
                  <a:ext uri="{FF2B5EF4-FFF2-40B4-BE49-F238E27FC236}">
                    <a16:creationId xmlns:a16="http://schemas.microsoft.com/office/drawing/2014/main" id="{F91F3434-CA28-866A-B286-171D986546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9" name="直線コネクタ 4478">
                <a:extLst>
                  <a:ext uri="{FF2B5EF4-FFF2-40B4-BE49-F238E27FC236}">
                    <a16:creationId xmlns:a16="http://schemas.microsoft.com/office/drawing/2014/main" id="{99F86D83-03E9-F93B-866D-3414F3B6C3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0" name="直線コネクタ 4479">
                <a:extLst>
                  <a:ext uri="{FF2B5EF4-FFF2-40B4-BE49-F238E27FC236}">
                    <a16:creationId xmlns:a16="http://schemas.microsoft.com/office/drawing/2014/main" id="{9E2984D0-BD2C-9EB0-8B52-7A2DF9D34D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1" name="直線コネクタ 4480">
                <a:extLst>
                  <a:ext uri="{FF2B5EF4-FFF2-40B4-BE49-F238E27FC236}">
                    <a16:creationId xmlns:a16="http://schemas.microsoft.com/office/drawing/2014/main" id="{E485EA2E-B62D-0CF6-C795-A4ECE74795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2" name="直線コネクタ 4481">
                <a:extLst>
                  <a:ext uri="{FF2B5EF4-FFF2-40B4-BE49-F238E27FC236}">
                    <a16:creationId xmlns:a16="http://schemas.microsoft.com/office/drawing/2014/main" id="{F98EC5DA-6F5F-FCC3-0164-006E0B2C16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3" name="直線コネクタ 4482">
                <a:extLst>
                  <a:ext uri="{FF2B5EF4-FFF2-40B4-BE49-F238E27FC236}">
                    <a16:creationId xmlns:a16="http://schemas.microsoft.com/office/drawing/2014/main" id="{9E75D023-F31E-8E01-05F7-5AEF101134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4" name="直線コネクタ 4483">
                <a:extLst>
                  <a:ext uri="{FF2B5EF4-FFF2-40B4-BE49-F238E27FC236}">
                    <a16:creationId xmlns:a16="http://schemas.microsoft.com/office/drawing/2014/main" id="{50CF265E-6886-0AFE-EE66-DE98F128DA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5" name="直線コネクタ 4484">
                <a:extLst>
                  <a:ext uri="{FF2B5EF4-FFF2-40B4-BE49-F238E27FC236}">
                    <a16:creationId xmlns:a16="http://schemas.microsoft.com/office/drawing/2014/main" id="{3519A2CD-9978-B4C4-85E6-FFA68B4B97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6" name="直線コネクタ 4485">
                <a:extLst>
                  <a:ext uri="{FF2B5EF4-FFF2-40B4-BE49-F238E27FC236}">
                    <a16:creationId xmlns:a16="http://schemas.microsoft.com/office/drawing/2014/main" id="{527F0019-1323-6AAD-8360-DE33E6AD5A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7" name="直線コネクタ 4486">
                <a:extLst>
                  <a:ext uri="{FF2B5EF4-FFF2-40B4-BE49-F238E27FC236}">
                    <a16:creationId xmlns:a16="http://schemas.microsoft.com/office/drawing/2014/main" id="{952C748D-4EFE-D482-A941-D65765FB56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8" name="直線コネクタ 4487">
                <a:extLst>
                  <a:ext uri="{FF2B5EF4-FFF2-40B4-BE49-F238E27FC236}">
                    <a16:creationId xmlns:a16="http://schemas.microsoft.com/office/drawing/2014/main" id="{91847C2E-D652-CB8B-868C-00840D52D3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9" name="直線コネクタ 4488">
                <a:extLst>
                  <a:ext uri="{FF2B5EF4-FFF2-40B4-BE49-F238E27FC236}">
                    <a16:creationId xmlns:a16="http://schemas.microsoft.com/office/drawing/2014/main" id="{4870CEA9-D2C4-350A-A002-2C8C14763A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0" name="直線コネクタ 4489">
                <a:extLst>
                  <a:ext uri="{FF2B5EF4-FFF2-40B4-BE49-F238E27FC236}">
                    <a16:creationId xmlns:a16="http://schemas.microsoft.com/office/drawing/2014/main" id="{B4332478-49FF-5D38-10B2-B05F3636D0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1" name="直線コネクタ 4490">
                <a:extLst>
                  <a:ext uri="{FF2B5EF4-FFF2-40B4-BE49-F238E27FC236}">
                    <a16:creationId xmlns:a16="http://schemas.microsoft.com/office/drawing/2014/main" id="{235FD7A3-EB28-F4E4-95EA-48E4CFA956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2" name="直線コネクタ 4491">
                <a:extLst>
                  <a:ext uri="{FF2B5EF4-FFF2-40B4-BE49-F238E27FC236}">
                    <a16:creationId xmlns:a16="http://schemas.microsoft.com/office/drawing/2014/main" id="{2591018A-13B9-9416-9D3C-A93C980791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3" name="直線コネクタ 4492">
                <a:extLst>
                  <a:ext uri="{FF2B5EF4-FFF2-40B4-BE49-F238E27FC236}">
                    <a16:creationId xmlns:a16="http://schemas.microsoft.com/office/drawing/2014/main" id="{B15AF5FB-F956-E9BB-348B-6FDFC8AD8F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4" name="直線コネクタ 4493">
                <a:extLst>
                  <a:ext uri="{FF2B5EF4-FFF2-40B4-BE49-F238E27FC236}">
                    <a16:creationId xmlns:a16="http://schemas.microsoft.com/office/drawing/2014/main" id="{0FAE0357-D049-DD0C-5005-C57D57D929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5" name="直線コネクタ 4494">
                <a:extLst>
                  <a:ext uri="{FF2B5EF4-FFF2-40B4-BE49-F238E27FC236}">
                    <a16:creationId xmlns:a16="http://schemas.microsoft.com/office/drawing/2014/main" id="{48BA6A68-5085-FF34-F8A2-43442FFC21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6" name="直線コネクタ 4495">
                <a:extLst>
                  <a:ext uri="{FF2B5EF4-FFF2-40B4-BE49-F238E27FC236}">
                    <a16:creationId xmlns:a16="http://schemas.microsoft.com/office/drawing/2014/main" id="{C09FF3A4-FFFD-057A-0329-B1BC0A9222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7" name="直線コネクタ 4496">
                <a:extLst>
                  <a:ext uri="{FF2B5EF4-FFF2-40B4-BE49-F238E27FC236}">
                    <a16:creationId xmlns:a16="http://schemas.microsoft.com/office/drawing/2014/main" id="{EF3BF79D-68AB-6C4D-2F95-EDC389A2A8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8" name="直線コネクタ 4497">
                <a:extLst>
                  <a:ext uri="{FF2B5EF4-FFF2-40B4-BE49-F238E27FC236}">
                    <a16:creationId xmlns:a16="http://schemas.microsoft.com/office/drawing/2014/main" id="{D91A28D7-CDD2-E79B-2DE3-8A0C34B5A0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9" name="直線コネクタ 4498">
                <a:extLst>
                  <a:ext uri="{FF2B5EF4-FFF2-40B4-BE49-F238E27FC236}">
                    <a16:creationId xmlns:a16="http://schemas.microsoft.com/office/drawing/2014/main" id="{F18535F4-0A1D-8414-B261-526B4762B3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0" name="直線コネクタ 4499">
                <a:extLst>
                  <a:ext uri="{FF2B5EF4-FFF2-40B4-BE49-F238E27FC236}">
                    <a16:creationId xmlns:a16="http://schemas.microsoft.com/office/drawing/2014/main" id="{DBF25E3C-0BCB-73C3-F9F7-BE54E99A73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1" name="直線コネクタ 4500">
                <a:extLst>
                  <a:ext uri="{FF2B5EF4-FFF2-40B4-BE49-F238E27FC236}">
                    <a16:creationId xmlns:a16="http://schemas.microsoft.com/office/drawing/2014/main" id="{CAA65B40-AA4F-95AF-E717-0B69511C32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2" name="直線コネクタ 4501">
                <a:extLst>
                  <a:ext uri="{FF2B5EF4-FFF2-40B4-BE49-F238E27FC236}">
                    <a16:creationId xmlns:a16="http://schemas.microsoft.com/office/drawing/2014/main" id="{BDEADB13-7F08-1D0D-5A47-CF24E224D2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3" name="直線コネクタ 4502">
                <a:extLst>
                  <a:ext uri="{FF2B5EF4-FFF2-40B4-BE49-F238E27FC236}">
                    <a16:creationId xmlns:a16="http://schemas.microsoft.com/office/drawing/2014/main" id="{82F4D6ED-01A0-3C21-EDC4-BF7FD72105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4" name="直線コネクタ 4503">
                <a:extLst>
                  <a:ext uri="{FF2B5EF4-FFF2-40B4-BE49-F238E27FC236}">
                    <a16:creationId xmlns:a16="http://schemas.microsoft.com/office/drawing/2014/main" id="{87894900-4EB6-0444-33C8-D14ECE1248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5" name="直線コネクタ 4504">
                <a:extLst>
                  <a:ext uri="{FF2B5EF4-FFF2-40B4-BE49-F238E27FC236}">
                    <a16:creationId xmlns:a16="http://schemas.microsoft.com/office/drawing/2014/main" id="{0EEF1E28-8312-838F-6A79-6350D8F939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6" name="直線コネクタ 4505">
                <a:extLst>
                  <a:ext uri="{FF2B5EF4-FFF2-40B4-BE49-F238E27FC236}">
                    <a16:creationId xmlns:a16="http://schemas.microsoft.com/office/drawing/2014/main" id="{7435CDDF-2BAC-94B2-286A-0AB5DB5B1D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7" name="直線コネクタ 4506">
                <a:extLst>
                  <a:ext uri="{FF2B5EF4-FFF2-40B4-BE49-F238E27FC236}">
                    <a16:creationId xmlns:a16="http://schemas.microsoft.com/office/drawing/2014/main" id="{22A6FA44-CD81-7FC3-2189-A3106EC0C9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8" name="直線コネクタ 4507">
                <a:extLst>
                  <a:ext uri="{FF2B5EF4-FFF2-40B4-BE49-F238E27FC236}">
                    <a16:creationId xmlns:a16="http://schemas.microsoft.com/office/drawing/2014/main" id="{371294FF-8EA5-A2E4-7113-2696FE3940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9" name="直線コネクタ 4508">
                <a:extLst>
                  <a:ext uri="{FF2B5EF4-FFF2-40B4-BE49-F238E27FC236}">
                    <a16:creationId xmlns:a16="http://schemas.microsoft.com/office/drawing/2014/main" id="{F5477DA2-D432-CFB5-6EC7-D3D47596F5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0" name="直線コネクタ 4509">
                <a:extLst>
                  <a:ext uri="{FF2B5EF4-FFF2-40B4-BE49-F238E27FC236}">
                    <a16:creationId xmlns:a16="http://schemas.microsoft.com/office/drawing/2014/main" id="{14835948-ABD2-6BE4-1957-410CFC477A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1" name="直線コネクタ 4510">
                <a:extLst>
                  <a:ext uri="{FF2B5EF4-FFF2-40B4-BE49-F238E27FC236}">
                    <a16:creationId xmlns:a16="http://schemas.microsoft.com/office/drawing/2014/main" id="{A154B890-3B3C-A2F9-C313-D205CC48E1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2" name="直線コネクタ 4511">
                <a:extLst>
                  <a:ext uri="{FF2B5EF4-FFF2-40B4-BE49-F238E27FC236}">
                    <a16:creationId xmlns:a16="http://schemas.microsoft.com/office/drawing/2014/main" id="{B14BD0FC-381D-995B-F101-CA78B6D5C1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3" name="直線コネクタ 4512">
                <a:extLst>
                  <a:ext uri="{FF2B5EF4-FFF2-40B4-BE49-F238E27FC236}">
                    <a16:creationId xmlns:a16="http://schemas.microsoft.com/office/drawing/2014/main" id="{9E7ECF17-CDB3-EE3E-A8DC-3052ABF2DC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4" name="直線コネクタ 4513">
                <a:extLst>
                  <a:ext uri="{FF2B5EF4-FFF2-40B4-BE49-F238E27FC236}">
                    <a16:creationId xmlns:a16="http://schemas.microsoft.com/office/drawing/2014/main" id="{AE0E9CFE-92A4-9A82-4745-9E0380A757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5" name="直線コネクタ 4514">
                <a:extLst>
                  <a:ext uri="{FF2B5EF4-FFF2-40B4-BE49-F238E27FC236}">
                    <a16:creationId xmlns:a16="http://schemas.microsoft.com/office/drawing/2014/main" id="{1642FC06-BECB-2463-F4C6-E13DD10AC0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6" name="直線コネクタ 4515">
                <a:extLst>
                  <a:ext uri="{FF2B5EF4-FFF2-40B4-BE49-F238E27FC236}">
                    <a16:creationId xmlns:a16="http://schemas.microsoft.com/office/drawing/2014/main" id="{EE8E569E-66C8-0661-7B0C-BB4420A33A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7" name="直線コネクタ 4516">
                <a:extLst>
                  <a:ext uri="{FF2B5EF4-FFF2-40B4-BE49-F238E27FC236}">
                    <a16:creationId xmlns:a16="http://schemas.microsoft.com/office/drawing/2014/main" id="{1EA36DCA-A2D4-532B-017C-45800AC38F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8" name="直線コネクタ 4517">
                <a:extLst>
                  <a:ext uri="{FF2B5EF4-FFF2-40B4-BE49-F238E27FC236}">
                    <a16:creationId xmlns:a16="http://schemas.microsoft.com/office/drawing/2014/main" id="{9EC4F189-58AB-A5CB-DA7F-16A3666844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9" name="直線コネクタ 4518">
                <a:extLst>
                  <a:ext uri="{FF2B5EF4-FFF2-40B4-BE49-F238E27FC236}">
                    <a16:creationId xmlns:a16="http://schemas.microsoft.com/office/drawing/2014/main" id="{6CE35B9B-AA67-0838-4D5C-D8267EB66C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0" name="直線コネクタ 4519">
                <a:extLst>
                  <a:ext uri="{FF2B5EF4-FFF2-40B4-BE49-F238E27FC236}">
                    <a16:creationId xmlns:a16="http://schemas.microsoft.com/office/drawing/2014/main" id="{B4D10698-01B5-66A6-1E90-8E3DAF3D93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1" name="直線コネクタ 4520">
                <a:extLst>
                  <a:ext uri="{FF2B5EF4-FFF2-40B4-BE49-F238E27FC236}">
                    <a16:creationId xmlns:a16="http://schemas.microsoft.com/office/drawing/2014/main" id="{F9B56C45-5462-E1B2-DC48-6C9A252F08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2" name="直線コネクタ 4521">
                <a:extLst>
                  <a:ext uri="{FF2B5EF4-FFF2-40B4-BE49-F238E27FC236}">
                    <a16:creationId xmlns:a16="http://schemas.microsoft.com/office/drawing/2014/main" id="{927679E2-6135-BC13-3C24-63918654A9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3" name="直線コネクタ 4522">
                <a:extLst>
                  <a:ext uri="{FF2B5EF4-FFF2-40B4-BE49-F238E27FC236}">
                    <a16:creationId xmlns:a16="http://schemas.microsoft.com/office/drawing/2014/main" id="{14CE2039-9632-A30E-BB3E-E8FA32D519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4" name="直線コネクタ 4523">
                <a:extLst>
                  <a:ext uri="{FF2B5EF4-FFF2-40B4-BE49-F238E27FC236}">
                    <a16:creationId xmlns:a16="http://schemas.microsoft.com/office/drawing/2014/main" id="{E7B502ED-1609-D0BE-3288-306F7C9334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5" name="直線コネクタ 4524">
                <a:extLst>
                  <a:ext uri="{FF2B5EF4-FFF2-40B4-BE49-F238E27FC236}">
                    <a16:creationId xmlns:a16="http://schemas.microsoft.com/office/drawing/2014/main" id="{B5E44B36-CB22-0876-E7FC-D49114A355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6" name="直線コネクタ 4525">
                <a:extLst>
                  <a:ext uri="{FF2B5EF4-FFF2-40B4-BE49-F238E27FC236}">
                    <a16:creationId xmlns:a16="http://schemas.microsoft.com/office/drawing/2014/main" id="{361F0839-21AC-A676-C8D0-768A8A9E9F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7" name="直線コネクタ 4526">
                <a:extLst>
                  <a:ext uri="{FF2B5EF4-FFF2-40B4-BE49-F238E27FC236}">
                    <a16:creationId xmlns:a16="http://schemas.microsoft.com/office/drawing/2014/main" id="{D7D3657A-4304-B73E-74F8-469D1A1642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8" name="直線コネクタ 4527">
                <a:extLst>
                  <a:ext uri="{FF2B5EF4-FFF2-40B4-BE49-F238E27FC236}">
                    <a16:creationId xmlns:a16="http://schemas.microsoft.com/office/drawing/2014/main" id="{36D1EDCF-6C8C-DD24-3CD8-A018CB3AAE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9" name="直線コネクタ 4528">
                <a:extLst>
                  <a:ext uri="{FF2B5EF4-FFF2-40B4-BE49-F238E27FC236}">
                    <a16:creationId xmlns:a16="http://schemas.microsoft.com/office/drawing/2014/main" id="{0298991B-13CF-0DE1-7632-4CFF5E15C7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0" name="直線コネクタ 4529">
                <a:extLst>
                  <a:ext uri="{FF2B5EF4-FFF2-40B4-BE49-F238E27FC236}">
                    <a16:creationId xmlns:a16="http://schemas.microsoft.com/office/drawing/2014/main" id="{4346CC51-2D91-6EF9-6B5E-C669B000F9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1" name="直線コネクタ 4530">
                <a:extLst>
                  <a:ext uri="{FF2B5EF4-FFF2-40B4-BE49-F238E27FC236}">
                    <a16:creationId xmlns:a16="http://schemas.microsoft.com/office/drawing/2014/main" id="{0F539240-09D7-9D9F-E467-7E06B3C488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2" name="直線コネクタ 4531">
                <a:extLst>
                  <a:ext uri="{FF2B5EF4-FFF2-40B4-BE49-F238E27FC236}">
                    <a16:creationId xmlns:a16="http://schemas.microsoft.com/office/drawing/2014/main" id="{1A55866A-DAC7-C666-670B-03CBE0727E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3" name="直線コネクタ 4532">
                <a:extLst>
                  <a:ext uri="{FF2B5EF4-FFF2-40B4-BE49-F238E27FC236}">
                    <a16:creationId xmlns:a16="http://schemas.microsoft.com/office/drawing/2014/main" id="{13CF6BCA-BA6F-69E2-3506-2647EC48D2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4" name="直線コネクタ 4533">
                <a:extLst>
                  <a:ext uri="{FF2B5EF4-FFF2-40B4-BE49-F238E27FC236}">
                    <a16:creationId xmlns:a16="http://schemas.microsoft.com/office/drawing/2014/main" id="{92E659D4-1046-9BF6-527F-CE0517B1DF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5" name="直線コネクタ 4534">
                <a:extLst>
                  <a:ext uri="{FF2B5EF4-FFF2-40B4-BE49-F238E27FC236}">
                    <a16:creationId xmlns:a16="http://schemas.microsoft.com/office/drawing/2014/main" id="{7A36A98F-AD59-8355-3268-353E73C9C9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6" name="直線コネクタ 4535">
                <a:extLst>
                  <a:ext uri="{FF2B5EF4-FFF2-40B4-BE49-F238E27FC236}">
                    <a16:creationId xmlns:a16="http://schemas.microsoft.com/office/drawing/2014/main" id="{0D5CB995-CD39-EAB4-865E-77B57415AB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7" name="直線コネクタ 4536">
                <a:extLst>
                  <a:ext uri="{FF2B5EF4-FFF2-40B4-BE49-F238E27FC236}">
                    <a16:creationId xmlns:a16="http://schemas.microsoft.com/office/drawing/2014/main" id="{5BA16E8B-B0C7-71E8-1A4D-E9DC746037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8" name="直線コネクタ 4537">
                <a:extLst>
                  <a:ext uri="{FF2B5EF4-FFF2-40B4-BE49-F238E27FC236}">
                    <a16:creationId xmlns:a16="http://schemas.microsoft.com/office/drawing/2014/main" id="{E3C7C22A-C5DE-440E-6DC8-FD8F852BE2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9" name="直線コネクタ 4538">
                <a:extLst>
                  <a:ext uri="{FF2B5EF4-FFF2-40B4-BE49-F238E27FC236}">
                    <a16:creationId xmlns:a16="http://schemas.microsoft.com/office/drawing/2014/main" id="{08EA579A-BD6B-82E6-5E11-216C7F4336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0" name="直線コネクタ 4539">
                <a:extLst>
                  <a:ext uri="{FF2B5EF4-FFF2-40B4-BE49-F238E27FC236}">
                    <a16:creationId xmlns:a16="http://schemas.microsoft.com/office/drawing/2014/main" id="{D203BA1B-873C-4ABB-6B2E-C9BDF66BC0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1" name="直線コネクタ 4540">
                <a:extLst>
                  <a:ext uri="{FF2B5EF4-FFF2-40B4-BE49-F238E27FC236}">
                    <a16:creationId xmlns:a16="http://schemas.microsoft.com/office/drawing/2014/main" id="{DB5493BD-E3A2-0E96-1A4F-7199D0336F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2" name="直線コネクタ 4541">
                <a:extLst>
                  <a:ext uri="{FF2B5EF4-FFF2-40B4-BE49-F238E27FC236}">
                    <a16:creationId xmlns:a16="http://schemas.microsoft.com/office/drawing/2014/main" id="{23694CE9-8E71-3AC8-3E73-34F2742A1F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3" name="直線コネクタ 4542">
                <a:extLst>
                  <a:ext uri="{FF2B5EF4-FFF2-40B4-BE49-F238E27FC236}">
                    <a16:creationId xmlns:a16="http://schemas.microsoft.com/office/drawing/2014/main" id="{AB95129E-31EC-8B4A-A3C5-FE0F92FF26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4" name="直線コネクタ 4543">
                <a:extLst>
                  <a:ext uri="{FF2B5EF4-FFF2-40B4-BE49-F238E27FC236}">
                    <a16:creationId xmlns:a16="http://schemas.microsoft.com/office/drawing/2014/main" id="{484D178C-973C-6933-D285-0CC6DDFF29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5" name="直線コネクタ 4544">
                <a:extLst>
                  <a:ext uri="{FF2B5EF4-FFF2-40B4-BE49-F238E27FC236}">
                    <a16:creationId xmlns:a16="http://schemas.microsoft.com/office/drawing/2014/main" id="{6C84AB99-9BA2-7806-8975-F89AB5B30C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6" name="直線コネクタ 4545">
                <a:extLst>
                  <a:ext uri="{FF2B5EF4-FFF2-40B4-BE49-F238E27FC236}">
                    <a16:creationId xmlns:a16="http://schemas.microsoft.com/office/drawing/2014/main" id="{D7695391-97A4-922C-3417-23086CB2A6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7" name="直線コネクタ 4546">
                <a:extLst>
                  <a:ext uri="{FF2B5EF4-FFF2-40B4-BE49-F238E27FC236}">
                    <a16:creationId xmlns:a16="http://schemas.microsoft.com/office/drawing/2014/main" id="{34855D1C-4156-A755-13DB-6A8BF51E05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8" name="直線コネクタ 4547">
                <a:extLst>
                  <a:ext uri="{FF2B5EF4-FFF2-40B4-BE49-F238E27FC236}">
                    <a16:creationId xmlns:a16="http://schemas.microsoft.com/office/drawing/2014/main" id="{34A6434D-ACA5-BC31-BE6C-E004152043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9" name="直線コネクタ 4548">
                <a:extLst>
                  <a:ext uri="{FF2B5EF4-FFF2-40B4-BE49-F238E27FC236}">
                    <a16:creationId xmlns:a16="http://schemas.microsoft.com/office/drawing/2014/main" id="{D0E50B13-C209-1A26-661E-80A49FDE84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0" name="直線コネクタ 4549">
                <a:extLst>
                  <a:ext uri="{FF2B5EF4-FFF2-40B4-BE49-F238E27FC236}">
                    <a16:creationId xmlns:a16="http://schemas.microsoft.com/office/drawing/2014/main" id="{8A750F85-3239-509B-6E1A-F515813B10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1" name="直線コネクタ 4550">
                <a:extLst>
                  <a:ext uri="{FF2B5EF4-FFF2-40B4-BE49-F238E27FC236}">
                    <a16:creationId xmlns:a16="http://schemas.microsoft.com/office/drawing/2014/main" id="{EE5D427A-2FE5-F12F-E890-5D03A127E8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2" name="直線コネクタ 4551">
                <a:extLst>
                  <a:ext uri="{FF2B5EF4-FFF2-40B4-BE49-F238E27FC236}">
                    <a16:creationId xmlns:a16="http://schemas.microsoft.com/office/drawing/2014/main" id="{AD554BED-EFC1-2582-C3A1-E5894B942C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3" name="直線コネクタ 4552">
                <a:extLst>
                  <a:ext uri="{FF2B5EF4-FFF2-40B4-BE49-F238E27FC236}">
                    <a16:creationId xmlns:a16="http://schemas.microsoft.com/office/drawing/2014/main" id="{238DB329-29A6-B2B6-6A01-7026AA0F52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4" name="直線コネクタ 4553">
                <a:extLst>
                  <a:ext uri="{FF2B5EF4-FFF2-40B4-BE49-F238E27FC236}">
                    <a16:creationId xmlns:a16="http://schemas.microsoft.com/office/drawing/2014/main" id="{8AEF6DA2-B8DC-A0C6-3A68-27DFF794F2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5" name="直線コネクタ 4554">
                <a:extLst>
                  <a:ext uri="{FF2B5EF4-FFF2-40B4-BE49-F238E27FC236}">
                    <a16:creationId xmlns:a16="http://schemas.microsoft.com/office/drawing/2014/main" id="{EE72D616-5CA2-2A55-1ADF-6C1F2C8B10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6" name="直線コネクタ 4555">
                <a:extLst>
                  <a:ext uri="{FF2B5EF4-FFF2-40B4-BE49-F238E27FC236}">
                    <a16:creationId xmlns:a16="http://schemas.microsoft.com/office/drawing/2014/main" id="{BD0D9D2B-A566-4194-C3F8-4F45DCE0E4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7" name="直線コネクタ 4556">
                <a:extLst>
                  <a:ext uri="{FF2B5EF4-FFF2-40B4-BE49-F238E27FC236}">
                    <a16:creationId xmlns:a16="http://schemas.microsoft.com/office/drawing/2014/main" id="{58781551-2F64-A1B5-D596-E0CBDE4758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8" name="直線コネクタ 4557">
                <a:extLst>
                  <a:ext uri="{FF2B5EF4-FFF2-40B4-BE49-F238E27FC236}">
                    <a16:creationId xmlns:a16="http://schemas.microsoft.com/office/drawing/2014/main" id="{325C886C-C2D9-E327-6559-1C1FFDDB46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9" name="直線コネクタ 4558">
                <a:extLst>
                  <a:ext uri="{FF2B5EF4-FFF2-40B4-BE49-F238E27FC236}">
                    <a16:creationId xmlns:a16="http://schemas.microsoft.com/office/drawing/2014/main" id="{622ED177-2EE0-589D-7294-030043A8A2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0" name="直線コネクタ 4559">
                <a:extLst>
                  <a:ext uri="{FF2B5EF4-FFF2-40B4-BE49-F238E27FC236}">
                    <a16:creationId xmlns:a16="http://schemas.microsoft.com/office/drawing/2014/main" id="{9FEABBF6-4B17-46B2-C973-F4A7F05655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1" name="直線コネクタ 4560">
                <a:extLst>
                  <a:ext uri="{FF2B5EF4-FFF2-40B4-BE49-F238E27FC236}">
                    <a16:creationId xmlns:a16="http://schemas.microsoft.com/office/drawing/2014/main" id="{CF649764-C9AE-5E34-B2AA-01F2298FDF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2" name="直線コネクタ 4561">
                <a:extLst>
                  <a:ext uri="{FF2B5EF4-FFF2-40B4-BE49-F238E27FC236}">
                    <a16:creationId xmlns:a16="http://schemas.microsoft.com/office/drawing/2014/main" id="{1558EC31-33B9-8B8D-C317-55986246C4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3" name="直線コネクタ 4562">
                <a:extLst>
                  <a:ext uri="{FF2B5EF4-FFF2-40B4-BE49-F238E27FC236}">
                    <a16:creationId xmlns:a16="http://schemas.microsoft.com/office/drawing/2014/main" id="{13920DE0-FF1C-8FFC-6C95-45BCBB2B3E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4" name="直線コネクタ 4563">
                <a:extLst>
                  <a:ext uri="{FF2B5EF4-FFF2-40B4-BE49-F238E27FC236}">
                    <a16:creationId xmlns:a16="http://schemas.microsoft.com/office/drawing/2014/main" id="{08D0DDF9-D237-FF6B-78A2-D947945E5D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5" name="直線コネクタ 4564">
                <a:extLst>
                  <a:ext uri="{FF2B5EF4-FFF2-40B4-BE49-F238E27FC236}">
                    <a16:creationId xmlns:a16="http://schemas.microsoft.com/office/drawing/2014/main" id="{4F0415E3-4D82-973A-66BB-E9F5721976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6" name="直線コネクタ 4565">
                <a:extLst>
                  <a:ext uri="{FF2B5EF4-FFF2-40B4-BE49-F238E27FC236}">
                    <a16:creationId xmlns:a16="http://schemas.microsoft.com/office/drawing/2014/main" id="{9DE975FF-7875-91DA-779A-CEF7076BBC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7" name="直線コネクタ 4566">
                <a:extLst>
                  <a:ext uri="{FF2B5EF4-FFF2-40B4-BE49-F238E27FC236}">
                    <a16:creationId xmlns:a16="http://schemas.microsoft.com/office/drawing/2014/main" id="{367D179A-38D3-6D37-52EF-25F54C4F1D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8" name="直線コネクタ 4567">
                <a:extLst>
                  <a:ext uri="{FF2B5EF4-FFF2-40B4-BE49-F238E27FC236}">
                    <a16:creationId xmlns:a16="http://schemas.microsoft.com/office/drawing/2014/main" id="{1E1B8474-6694-70ED-2BAB-AC249B6F4A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9" name="直線コネクタ 4568">
                <a:extLst>
                  <a:ext uri="{FF2B5EF4-FFF2-40B4-BE49-F238E27FC236}">
                    <a16:creationId xmlns:a16="http://schemas.microsoft.com/office/drawing/2014/main" id="{1E40ABB9-0EB4-0C53-27A1-B044CD7F41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0" name="直線コネクタ 4569">
                <a:extLst>
                  <a:ext uri="{FF2B5EF4-FFF2-40B4-BE49-F238E27FC236}">
                    <a16:creationId xmlns:a16="http://schemas.microsoft.com/office/drawing/2014/main" id="{AF62ECDC-65C7-1991-E573-7693066FAD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1" name="直線コネクタ 4570">
                <a:extLst>
                  <a:ext uri="{FF2B5EF4-FFF2-40B4-BE49-F238E27FC236}">
                    <a16:creationId xmlns:a16="http://schemas.microsoft.com/office/drawing/2014/main" id="{EB629646-280A-141D-845A-29973D378E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2" name="直線コネクタ 4571">
                <a:extLst>
                  <a:ext uri="{FF2B5EF4-FFF2-40B4-BE49-F238E27FC236}">
                    <a16:creationId xmlns:a16="http://schemas.microsoft.com/office/drawing/2014/main" id="{585D4FA4-0A66-7206-D6C4-AA63917307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3" name="直線コネクタ 4572">
                <a:extLst>
                  <a:ext uri="{FF2B5EF4-FFF2-40B4-BE49-F238E27FC236}">
                    <a16:creationId xmlns:a16="http://schemas.microsoft.com/office/drawing/2014/main" id="{DB96DFBB-118A-209A-0C0B-02C6F1C578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4" name="直線コネクタ 4573">
                <a:extLst>
                  <a:ext uri="{FF2B5EF4-FFF2-40B4-BE49-F238E27FC236}">
                    <a16:creationId xmlns:a16="http://schemas.microsoft.com/office/drawing/2014/main" id="{ED1C5762-652A-C6A7-8D68-F107983A5B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5" name="直線コネクタ 4574">
                <a:extLst>
                  <a:ext uri="{FF2B5EF4-FFF2-40B4-BE49-F238E27FC236}">
                    <a16:creationId xmlns:a16="http://schemas.microsoft.com/office/drawing/2014/main" id="{E5020CD5-6B6C-D07F-5B31-D24CD9975D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6" name="直線コネクタ 4575">
                <a:extLst>
                  <a:ext uri="{FF2B5EF4-FFF2-40B4-BE49-F238E27FC236}">
                    <a16:creationId xmlns:a16="http://schemas.microsoft.com/office/drawing/2014/main" id="{C55CCE48-DE51-2BB0-D740-053F71A7F7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7" name="直線コネクタ 4576">
                <a:extLst>
                  <a:ext uri="{FF2B5EF4-FFF2-40B4-BE49-F238E27FC236}">
                    <a16:creationId xmlns:a16="http://schemas.microsoft.com/office/drawing/2014/main" id="{71EA5AE7-F6F4-51C3-9E98-25A4A7751B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8" name="直線コネクタ 4577">
                <a:extLst>
                  <a:ext uri="{FF2B5EF4-FFF2-40B4-BE49-F238E27FC236}">
                    <a16:creationId xmlns:a16="http://schemas.microsoft.com/office/drawing/2014/main" id="{DFFD99D9-A28B-74B9-D1A9-86698B10F2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9" name="直線コネクタ 4578">
                <a:extLst>
                  <a:ext uri="{FF2B5EF4-FFF2-40B4-BE49-F238E27FC236}">
                    <a16:creationId xmlns:a16="http://schemas.microsoft.com/office/drawing/2014/main" id="{9B5925D0-E16D-D9D6-4E2B-4EE0C0D84F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0" name="直線コネクタ 4579">
                <a:extLst>
                  <a:ext uri="{FF2B5EF4-FFF2-40B4-BE49-F238E27FC236}">
                    <a16:creationId xmlns:a16="http://schemas.microsoft.com/office/drawing/2014/main" id="{3F77F17F-4D2E-ED4F-B3C0-459F60BCA9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1" name="直線コネクタ 4580">
                <a:extLst>
                  <a:ext uri="{FF2B5EF4-FFF2-40B4-BE49-F238E27FC236}">
                    <a16:creationId xmlns:a16="http://schemas.microsoft.com/office/drawing/2014/main" id="{0C02F93D-180F-3D31-8218-9DE6A2AE44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2" name="直線コネクタ 4581">
                <a:extLst>
                  <a:ext uri="{FF2B5EF4-FFF2-40B4-BE49-F238E27FC236}">
                    <a16:creationId xmlns:a16="http://schemas.microsoft.com/office/drawing/2014/main" id="{DB789D5B-60C6-5603-6871-8581D565AD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3" name="直線コネクタ 4582">
                <a:extLst>
                  <a:ext uri="{FF2B5EF4-FFF2-40B4-BE49-F238E27FC236}">
                    <a16:creationId xmlns:a16="http://schemas.microsoft.com/office/drawing/2014/main" id="{E432C067-C85B-1488-4DA3-6956B53844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4" name="直線コネクタ 4583">
                <a:extLst>
                  <a:ext uri="{FF2B5EF4-FFF2-40B4-BE49-F238E27FC236}">
                    <a16:creationId xmlns:a16="http://schemas.microsoft.com/office/drawing/2014/main" id="{00B0476D-AA4D-C942-3B48-03F1636C19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5" name="直線コネクタ 4584">
                <a:extLst>
                  <a:ext uri="{FF2B5EF4-FFF2-40B4-BE49-F238E27FC236}">
                    <a16:creationId xmlns:a16="http://schemas.microsoft.com/office/drawing/2014/main" id="{8F6CAD9B-E0B5-25C7-7432-0FE9565AFC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6" name="直線コネクタ 4585">
                <a:extLst>
                  <a:ext uri="{FF2B5EF4-FFF2-40B4-BE49-F238E27FC236}">
                    <a16:creationId xmlns:a16="http://schemas.microsoft.com/office/drawing/2014/main" id="{FC8FFBC5-FDC3-C056-2D1D-6AF2318E78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7" name="直線コネクタ 4586">
                <a:extLst>
                  <a:ext uri="{FF2B5EF4-FFF2-40B4-BE49-F238E27FC236}">
                    <a16:creationId xmlns:a16="http://schemas.microsoft.com/office/drawing/2014/main" id="{966210E9-363A-C0A6-88FD-B487BF37A2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8" name="直線コネクタ 4587">
                <a:extLst>
                  <a:ext uri="{FF2B5EF4-FFF2-40B4-BE49-F238E27FC236}">
                    <a16:creationId xmlns:a16="http://schemas.microsoft.com/office/drawing/2014/main" id="{964386AA-B229-F8E4-8B2D-DED9270582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9" name="直線コネクタ 4588">
                <a:extLst>
                  <a:ext uri="{FF2B5EF4-FFF2-40B4-BE49-F238E27FC236}">
                    <a16:creationId xmlns:a16="http://schemas.microsoft.com/office/drawing/2014/main" id="{FBCF5219-1CF5-1FCB-5C71-E243611129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0" name="直線コネクタ 4589">
                <a:extLst>
                  <a:ext uri="{FF2B5EF4-FFF2-40B4-BE49-F238E27FC236}">
                    <a16:creationId xmlns:a16="http://schemas.microsoft.com/office/drawing/2014/main" id="{3BCC495E-50D8-0E6C-695E-9A67E427B2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1" name="直線コネクタ 4590">
                <a:extLst>
                  <a:ext uri="{FF2B5EF4-FFF2-40B4-BE49-F238E27FC236}">
                    <a16:creationId xmlns:a16="http://schemas.microsoft.com/office/drawing/2014/main" id="{A4773C13-5844-BD8C-FBD3-AA5037061A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2" name="直線コネクタ 4591">
                <a:extLst>
                  <a:ext uri="{FF2B5EF4-FFF2-40B4-BE49-F238E27FC236}">
                    <a16:creationId xmlns:a16="http://schemas.microsoft.com/office/drawing/2014/main" id="{5E42995F-48FA-ACE9-00BE-F30B73C898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3" name="直線コネクタ 4592">
                <a:extLst>
                  <a:ext uri="{FF2B5EF4-FFF2-40B4-BE49-F238E27FC236}">
                    <a16:creationId xmlns:a16="http://schemas.microsoft.com/office/drawing/2014/main" id="{BA1CA20E-090E-E74B-47CF-22C857F40E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4" name="直線コネクタ 4593">
                <a:extLst>
                  <a:ext uri="{FF2B5EF4-FFF2-40B4-BE49-F238E27FC236}">
                    <a16:creationId xmlns:a16="http://schemas.microsoft.com/office/drawing/2014/main" id="{A89A64BF-2135-0988-F95A-BD68E13B8A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5" name="直線コネクタ 4594">
                <a:extLst>
                  <a:ext uri="{FF2B5EF4-FFF2-40B4-BE49-F238E27FC236}">
                    <a16:creationId xmlns:a16="http://schemas.microsoft.com/office/drawing/2014/main" id="{8F403F0B-E3F1-772A-437A-15EEF75431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6" name="直線コネクタ 4595">
                <a:extLst>
                  <a:ext uri="{FF2B5EF4-FFF2-40B4-BE49-F238E27FC236}">
                    <a16:creationId xmlns:a16="http://schemas.microsoft.com/office/drawing/2014/main" id="{9B32F37C-2E49-EEFE-9C5E-587DEC5D39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7" name="直線コネクタ 4596">
                <a:extLst>
                  <a:ext uri="{FF2B5EF4-FFF2-40B4-BE49-F238E27FC236}">
                    <a16:creationId xmlns:a16="http://schemas.microsoft.com/office/drawing/2014/main" id="{22047BA1-DEE9-8837-B5CC-ABE8D043B3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8" name="直線コネクタ 4597">
                <a:extLst>
                  <a:ext uri="{FF2B5EF4-FFF2-40B4-BE49-F238E27FC236}">
                    <a16:creationId xmlns:a16="http://schemas.microsoft.com/office/drawing/2014/main" id="{200C8849-D059-FFEB-3F05-8DE2DCED88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9" name="直線コネクタ 4598">
                <a:extLst>
                  <a:ext uri="{FF2B5EF4-FFF2-40B4-BE49-F238E27FC236}">
                    <a16:creationId xmlns:a16="http://schemas.microsoft.com/office/drawing/2014/main" id="{579E729B-30B2-2F34-62A6-44F99A540D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0" name="直線コネクタ 4599">
                <a:extLst>
                  <a:ext uri="{FF2B5EF4-FFF2-40B4-BE49-F238E27FC236}">
                    <a16:creationId xmlns:a16="http://schemas.microsoft.com/office/drawing/2014/main" id="{295F25BF-4FE8-1AAA-3581-B0A14B785C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1" name="直線コネクタ 4600">
                <a:extLst>
                  <a:ext uri="{FF2B5EF4-FFF2-40B4-BE49-F238E27FC236}">
                    <a16:creationId xmlns:a16="http://schemas.microsoft.com/office/drawing/2014/main" id="{C1AC5DE9-1B7E-3873-4E3F-24C387D9AD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2" name="直線コネクタ 4601">
                <a:extLst>
                  <a:ext uri="{FF2B5EF4-FFF2-40B4-BE49-F238E27FC236}">
                    <a16:creationId xmlns:a16="http://schemas.microsoft.com/office/drawing/2014/main" id="{860BF1D8-7275-1DD3-D55A-ADAF225550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3" name="直線コネクタ 4602">
                <a:extLst>
                  <a:ext uri="{FF2B5EF4-FFF2-40B4-BE49-F238E27FC236}">
                    <a16:creationId xmlns:a16="http://schemas.microsoft.com/office/drawing/2014/main" id="{D5F01B5A-6D6A-0648-8D75-59E034A56B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4" name="直線コネクタ 4603">
                <a:extLst>
                  <a:ext uri="{FF2B5EF4-FFF2-40B4-BE49-F238E27FC236}">
                    <a16:creationId xmlns:a16="http://schemas.microsoft.com/office/drawing/2014/main" id="{5C439388-5465-4836-5C5C-0736797A38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5" name="直線コネクタ 4604">
                <a:extLst>
                  <a:ext uri="{FF2B5EF4-FFF2-40B4-BE49-F238E27FC236}">
                    <a16:creationId xmlns:a16="http://schemas.microsoft.com/office/drawing/2014/main" id="{64780765-8B05-B9BB-7BD9-6799A8745F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6" name="直線コネクタ 4605">
                <a:extLst>
                  <a:ext uri="{FF2B5EF4-FFF2-40B4-BE49-F238E27FC236}">
                    <a16:creationId xmlns:a16="http://schemas.microsoft.com/office/drawing/2014/main" id="{21BA438C-4686-F0DE-AA0B-567AF5276F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7" name="直線コネクタ 4606">
                <a:extLst>
                  <a:ext uri="{FF2B5EF4-FFF2-40B4-BE49-F238E27FC236}">
                    <a16:creationId xmlns:a16="http://schemas.microsoft.com/office/drawing/2014/main" id="{781B9437-AC4E-146D-67FE-8E804625A9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8" name="直線コネクタ 4607">
                <a:extLst>
                  <a:ext uri="{FF2B5EF4-FFF2-40B4-BE49-F238E27FC236}">
                    <a16:creationId xmlns:a16="http://schemas.microsoft.com/office/drawing/2014/main" id="{6909DCC0-9EEF-6199-E85F-669FE714FD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9" name="直線コネクタ 4608">
                <a:extLst>
                  <a:ext uri="{FF2B5EF4-FFF2-40B4-BE49-F238E27FC236}">
                    <a16:creationId xmlns:a16="http://schemas.microsoft.com/office/drawing/2014/main" id="{3A199D02-AE78-3E91-84E0-511818C244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0" name="直線コネクタ 4609">
                <a:extLst>
                  <a:ext uri="{FF2B5EF4-FFF2-40B4-BE49-F238E27FC236}">
                    <a16:creationId xmlns:a16="http://schemas.microsoft.com/office/drawing/2014/main" id="{6CFEEE2D-97B1-3D92-CA1F-071A1DA9FB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1" name="直線コネクタ 4610">
                <a:extLst>
                  <a:ext uri="{FF2B5EF4-FFF2-40B4-BE49-F238E27FC236}">
                    <a16:creationId xmlns:a16="http://schemas.microsoft.com/office/drawing/2014/main" id="{742F3CB7-181B-A829-3C44-B1B5158F74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2" name="直線コネクタ 4611">
                <a:extLst>
                  <a:ext uri="{FF2B5EF4-FFF2-40B4-BE49-F238E27FC236}">
                    <a16:creationId xmlns:a16="http://schemas.microsoft.com/office/drawing/2014/main" id="{FA7076F8-1BD3-CFF4-8354-D36E0637D7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3" name="直線コネクタ 4612">
                <a:extLst>
                  <a:ext uri="{FF2B5EF4-FFF2-40B4-BE49-F238E27FC236}">
                    <a16:creationId xmlns:a16="http://schemas.microsoft.com/office/drawing/2014/main" id="{129A7BAA-06BF-1CDE-0ABD-50BB9F90B9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4" name="直線コネクタ 4613">
                <a:extLst>
                  <a:ext uri="{FF2B5EF4-FFF2-40B4-BE49-F238E27FC236}">
                    <a16:creationId xmlns:a16="http://schemas.microsoft.com/office/drawing/2014/main" id="{4BEEADB5-65B4-9EB3-F4FB-926B7796AE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5" name="直線コネクタ 4614">
                <a:extLst>
                  <a:ext uri="{FF2B5EF4-FFF2-40B4-BE49-F238E27FC236}">
                    <a16:creationId xmlns:a16="http://schemas.microsoft.com/office/drawing/2014/main" id="{1E5F5B18-3A45-0CC3-447B-866DB3AD67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6" name="直線コネクタ 4615">
                <a:extLst>
                  <a:ext uri="{FF2B5EF4-FFF2-40B4-BE49-F238E27FC236}">
                    <a16:creationId xmlns:a16="http://schemas.microsoft.com/office/drawing/2014/main" id="{50B4B430-7D2F-B7D2-5F11-71C8B8138A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7" name="直線コネクタ 4616">
                <a:extLst>
                  <a:ext uri="{FF2B5EF4-FFF2-40B4-BE49-F238E27FC236}">
                    <a16:creationId xmlns:a16="http://schemas.microsoft.com/office/drawing/2014/main" id="{5F823BB0-099D-21F8-3379-37D15B5F88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8" name="直線コネクタ 4617">
                <a:extLst>
                  <a:ext uri="{FF2B5EF4-FFF2-40B4-BE49-F238E27FC236}">
                    <a16:creationId xmlns:a16="http://schemas.microsoft.com/office/drawing/2014/main" id="{790D5938-1ECA-DC08-09EC-C132D56BD9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9" name="直線コネクタ 4618">
                <a:extLst>
                  <a:ext uri="{FF2B5EF4-FFF2-40B4-BE49-F238E27FC236}">
                    <a16:creationId xmlns:a16="http://schemas.microsoft.com/office/drawing/2014/main" id="{F300D28A-A8E5-9C4B-E9D6-4B35B82A97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0" name="直線コネクタ 4619">
                <a:extLst>
                  <a:ext uri="{FF2B5EF4-FFF2-40B4-BE49-F238E27FC236}">
                    <a16:creationId xmlns:a16="http://schemas.microsoft.com/office/drawing/2014/main" id="{DC7836B1-7D6D-407E-AB4D-548E8C2B72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1" name="直線コネクタ 4620">
                <a:extLst>
                  <a:ext uri="{FF2B5EF4-FFF2-40B4-BE49-F238E27FC236}">
                    <a16:creationId xmlns:a16="http://schemas.microsoft.com/office/drawing/2014/main" id="{CC83D425-2EC0-4442-C2E2-F625E92C9F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2" name="直線コネクタ 4621">
                <a:extLst>
                  <a:ext uri="{FF2B5EF4-FFF2-40B4-BE49-F238E27FC236}">
                    <a16:creationId xmlns:a16="http://schemas.microsoft.com/office/drawing/2014/main" id="{D7ADC7E2-151B-81FC-3EE9-295B9D3E37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3" name="直線コネクタ 4622">
                <a:extLst>
                  <a:ext uri="{FF2B5EF4-FFF2-40B4-BE49-F238E27FC236}">
                    <a16:creationId xmlns:a16="http://schemas.microsoft.com/office/drawing/2014/main" id="{1A0C6813-A923-6BD0-3C05-D0DB74928E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4" name="直線コネクタ 4623">
                <a:extLst>
                  <a:ext uri="{FF2B5EF4-FFF2-40B4-BE49-F238E27FC236}">
                    <a16:creationId xmlns:a16="http://schemas.microsoft.com/office/drawing/2014/main" id="{C88B7FD9-53D3-8B6E-E113-F979661276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1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5" name="直線コネクタ 4624">
                <a:extLst>
                  <a:ext uri="{FF2B5EF4-FFF2-40B4-BE49-F238E27FC236}">
                    <a16:creationId xmlns:a16="http://schemas.microsoft.com/office/drawing/2014/main" id="{FB9F493F-8E0F-33FC-9310-9B1B9AE69F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6" name="直線コネクタ 4625">
                <a:extLst>
                  <a:ext uri="{FF2B5EF4-FFF2-40B4-BE49-F238E27FC236}">
                    <a16:creationId xmlns:a16="http://schemas.microsoft.com/office/drawing/2014/main" id="{02B1BF61-E942-849B-4B8D-2A6FEECCF0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7" name="直線コネクタ 4626">
                <a:extLst>
                  <a:ext uri="{FF2B5EF4-FFF2-40B4-BE49-F238E27FC236}">
                    <a16:creationId xmlns:a16="http://schemas.microsoft.com/office/drawing/2014/main" id="{D5BDC68F-6611-6361-4531-6448C816F1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0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8" name="直線コネクタ 4627">
                <a:extLst>
                  <a:ext uri="{FF2B5EF4-FFF2-40B4-BE49-F238E27FC236}">
                    <a16:creationId xmlns:a16="http://schemas.microsoft.com/office/drawing/2014/main" id="{DE90FF47-86DC-D67A-A28B-DA2016BFD0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0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9" name="直線コネクタ 4628">
                <a:extLst>
                  <a:ext uri="{FF2B5EF4-FFF2-40B4-BE49-F238E27FC236}">
                    <a16:creationId xmlns:a16="http://schemas.microsoft.com/office/drawing/2014/main" id="{A66D85F6-59D4-F5A2-E72E-5D0FA77336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1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0" name="直線コネクタ 4629">
                <a:extLst>
                  <a:ext uri="{FF2B5EF4-FFF2-40B4-BE49-F238E27FC236}">
                    <a16:creationId xmlns:a16="http://schemas.microsoft.com/office/drawing/2014/main" id="{D5A95981-EADD-C494-59EE-3453F736AD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1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1" name="直線コネクタ 4630">
                <a:extLst>
                  <a:ext uri="{FF2B5EF4-FFF2-40B4-BE49-F238E27FC236}">
                    <a16:creationId xmlns:a16="http://schemas.microsoft.com/office/drawing/2014/main" id="{D1720DD7-5FE5-600B-E785-535B4D60F7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2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2" name="直線コネクタ 4631">
                <a:extLst>
                  <a:ext uri="{FF2B5EF4-FFF2-40B4-BE49-F238E27FC236}">
                    <a16:creationId xmlns:a16="http://schemas.microsoft.com/office/drawing/2014/main" id="{D2A6D7AC-35F3-9C7B-FF59-A2B010AFFE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2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3" name="直線コネクタ 4632">
                <a:extLst>
                  <a:ext uri="{FF2B5EF4-FFF2-40B4-BE49-F238E27FC236}">
                    <a16:creationId xmlns:a16="http://schemas.microsoft.com/office/drawing/2014/main" id="{87288847-2D50-F905-C921-4CF750D1ED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4" name="直線コネクタ 4633">
                <a:extLst>
                  <a:ext uri="{FF2B5EF4-FFF2-40B4-BE49-F238E27FC236}">
                    <a16:creationId xmlns:a16="http://schemas.microsoft.com/office/drawing/2014/main" id="{6BBF26B9-C22E-BAB7-8382-34EBDC47BD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5" name="直線コネクタ 4634">
                <a:extLst>
                  <a:ext uri="{FF2B5EF4-FFF2-40B4-BE49-F238E27FC236}">
                    <a16:creationId xmlns:a16="http://schemas.microsoft.com/office/drawing/2014/main" id="{3974E6CA-8206-50F4-0A50-54E33C523D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6" name="直線コネクタ 4635">
                <a:extLst>
                  <a:ext uri="{FF2B5EF4-FFF2-40B4-BE49-F238E27FC236}">
                    <a16:creationId xmlns:a16="http://schemas.microsoft.com/office/drawing/2014/main" id="{28948CC1-8650-F7FB-16B6-7EE7A4D821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7" name="直線コネクタ 4636">
                <a:extLst>
                  <a:ext uri="{FF2B5EF4-FFF2-40B4-BE49-F238E27FC236}">
                    <a16:creationId xmlns:a16="http://schemas.microsoft.com/office/drawing/2014/main" id="{2606928B-17E2-76FE-93D9-977FFF4B53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8" name="直線コネクタ 4637">
                <a:extLst>
                  <a:ext uri="{FF2B5EF4-FFF2-40B4-BE49-F238E27FC236}">
                    <a16:creationId xmlns:a16="http://schemas.microsoft.com/office/drawing/2014/main" id="{E44EE6AB-9F4C-0107-A2EC-46146F83C3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5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9" name="直線コネクタ 4638">
                <a:extLst>
                  <a:ext uri="{FF2B5EF4-FFF2-40B4-BE49-F238E27FC236}">
                    <a16:creationId xmlns:a16="http://schemas.microsoft.com/office/drawing/2014/main" id="{66E12FBA-A227-721C-67B0-975CC46B33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0" name="直線コネクタ 4639">
                <a:extLst>
                  <a:ext uri="{FF2B5EF4-FFF2-40B4-BE49-F238E27FC236}">
                    <a16:creationId xmlns:a16="http://schemas.microsoft.com/office/drawing/2014/main" id="{CECA253E-7144-57F3-99A0-1F1099B503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5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1" name="直線コネクタ 4640">
                <a:extLst>
                  <a:ext uri="{FF2B5EF4-FFF2-40B4-BE49-F238E27FC236}">
                    <a16:creationId xmlns:a16="http://schemas.microsoft.com/office/drawing/2014/main" id="{0EE10410-7E39-7EA6-B8F1-E0311AB55D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2" name="直線コネクタ 4641">
                <a:extLst>
                  <a:ext uri="{FF2B5EF4-FFF2-40B4-BE49-F238E27FC236}">
                    <a16:creationId xmlns:a16="http://schemas.microsoft.com/office/drawing/2014/main" id="{A9BE78D0-3460-34BE-FB70-8D56006F80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8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3" name="直線コネクタ 4642">
                <a:extLst>
                  <a:ext uri="{FF2B5EF4-FFF2-40B4-BE49-F238E27FC236}">
                    <a16:creationId xmlns:a16="http://schemas.microsoft.com/office/drawing/2014/main" id="{74668E35-E275-A65B-B6F9-748E504A5D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7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4" name="直線コネクタ 4643">
                <a:extLst>
                  <a:ext uri="{FF2B5EF4-FFF2-40B4-BE49-F238E27FC236}">
                    <a16:creationId xmlns:a16="http://schemas.microsoft.com/office/drawing/2014/main" id="{ABAC2336-73C5-A7D7-D87F-158E6118DC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5" name="直線コネクタ 4644">
                <a:extLst>
                  <a:ext uri="{FF2B5EF4-FFF2-40B4-BE49-F238E27FC236}">
                    <a16:creationId xmlns:a16="http://schemas.microsoft.com/office/drawing/2014/main" id="{C921099B-39BB-F2B4-9883-7CC825D547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7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6" name="直線コネクタ 4645">
                <a:extLst>
                  <a:ext uri="{FF2B5EF4-FFF2-40B4-BE49-F238E27FC236}">
                    <a16:creationId xmlns:a16="http://schemas.microsoft.com/office/drawing/2014/main" id="{ECF26730-F28D-4FF3-13B8-C70150D798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7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7" name="直線コネクタ 4646">
                <a:extLst>
                  <a:ext uri="{FF2B5EF4-FFF2-40B4-BE49-F238E27FC236}">
                    <a16:creationId xmlns:a16="http://schemas.microsoft.com/office/drawing/2014/main" id="{BA00C5F6-FB00-02B6-70F9-509AFE5AE4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8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8" name="直線コネクタ 4647">
                <a:extLst>
                  <a:ext uri="{FF2B5EF4-FFF2-40B4-BE49-F238E27FC236}">
                    <a16:creationId xmlns:a16="http://schemas.microsoft.com/office/drawing/2014/main" id="{EB626AB1-2B92-083C-9FC3-A53ACED5B5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8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9" name="直線コネクタ 4648">
                <a:extLst>
                  <a:ext uri="{FF2B5EF4-FFF2-40B4-BE49-F238E27FC236}">
                    <a16:creationId xmlns:a16="http://schemas.microsoft.com/office/drawing/2014/main" id="{6E00ECB3-008F-8817-2C9E-B57FECD6CF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9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0" name="直線コネクタ 4649">
                <a:extLst>
                  <a:ext uri="{FF2B5EF4-FFF2-40B4-BE49-F238E27FC236}">
                    <a16:creationId xmlns:a16="http://schemas.microsoft.com/office/drawing/2014/main" id="{62C4DE75-3837-1865-E699-FE7C0A7238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9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1" name="直線コネクタ 4650">
                <a:extLst>
                  <a:ext uri="{FF2B5EF4-FFF2-40B4-BE49-F238E27FC236}">
                    <a16:creationId xmlns:a16="http://schemas.microsoft.com/office/drawing/2014/main" id="{32E6A82B-B634-EBF7-56E6-71CA7F463D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1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2" name="直線コネクタ 4651">
                <a:extLst>
                  <a:ext uri="{FF2B5EF4-FFF2-40B4-BE49-F238E27FC236}">
                    <a16:creationId xmlns:a16="http://schemas.microsoft.com/office/drawing/2014/main" id="{150EF5F4-067D-5E23-7F22-563460605A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3" name="直線コネクタ 4652">
                <a:extLst>
                  <a:ext uri="{FF2B5EF4-FFF2-40B4-BE49-F238E27FC236}">
                    <a16:creationId xmlns:a16="http://schemas.microsoft.com/office/drawing/2014/main" id="{9A68C5E1-863F-CF57-061D-3DB27F0BA3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4" name="直線コネクタ 4653">
                <a:extLst>
                  <a:ext uri="{FF2B5EF4-FFF2-40B4-BE49-F238E27FC236}">
                    <a16:creationId xmlns:a16="http://schemas.microsoft.com/office/drawing/2014/main" id="{3E23C27B-88F9-725D-BCC0-9CC6830299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1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5" name="直線コネクタ 4654">
                <a:extLst>
                  <a:ext uri="{FF2B5EF4-FFF2-40B4-BE49-F238E27FC236}">
                    <a16:creationId xmlns:a16="http://schemas.microsoft.com/office/drawing/2014/main" id="{86C5BE25-2FD0-6920-597B-6C6D7D834F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1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6" name="直線コネクタ 4655">
                <a:extLst>
                  <a:ext uri="{FF2B5EF4-FFF2-40B4-BE49-F238E27FC236}">
                    <a16:creationId xmlns:a16="http://schemas.microsoft.com/office/drawing/2014/main" id="{E13CA023-B4CE-A096-8BA2-3B8F9A5CA5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2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7" name="直線コネクタ 4656">
                <a:extLst>
                  <a:ext uri="{FF2B5EF4-FFF2-40B4-BE49-F238E27FC236}">
                    <a16:creationId xmlns:a16="http://schemas.microsoft.com/office/drawing/2014/main" id="{37994ECF-0373-BD1C-5695-4EAA0D89FAD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2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8" name="直線コネクタ 4657">
                <a:extLst>
                  <a:ext uri="{FF2B5EF4-FFF2-40B4-BE49-F238E27FC236}">
                    <a16:creationId xmlns:a16="http://schemas.microsoft.com/office/drawing/2014/main" id="{98D92CA1-51CC-71F7-BE87-B08291CBB2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2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9" name="直線コネクタ 4658">
                <a:extLst>
                  <a:ext uri="{FF2B5EF4-FFF2-40B4-BE49-F238E27FC236}">
                    <a16:creationId xmlns:a16="http://schemas.microsoft.com/office/drawing/2014/main" id="{8D7D5A77-3296-BB8F-6798-33E33B481B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0" name="直線コネクタ 4659">
                <a:extLst>
                  <a:ext uri="{FF2B5EF4-FFF2-40B4-BE49-F238E27FC236}">
                    <a16:creationId xmlns:a16="http://schemas.microsoft.com/office/drawing/2014/main" id="{DEFA8800-FE4D-18DF-1A96-66BD057459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5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1" name="直線コネクタ 4660">
                <a:extLst>
                  <a:ext uri="{FF2B5EF4-FFF2-40B4-BE49-F238E27FC236}">
                    <a16:creationId xmlns:a16="http://schemas.microsoft.com/office/drawing/2014/main" id="{76321C51-6C7B-B428-0365-BBCDA5595F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4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2" name="直線コネクタ 4661">
                <a:extLst>
                  <a:ext uri="{FF2B5EF4-FFF2-40B4-BE49-F238E27FC236}">
                    <a16:creationId xmlns:a16="http://schemas.microsoft.com/office/drawing/2014/main" id="{60B82B6B-3045-C30B-E4DA-CB36E61985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3" name="直線コネクタ 4662">
                <a:extLst>
                  <a:ext uri="{FF2B5EF4-FFF2-40B4-BE49-F238E27FC236}">
                    <a16:creationId xmlns:a16="http://schemas.microsoft.com/office/drawing/2014/main" id="{EBD3AB58-5D0D-0C0F-9EB6-E8B874068D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4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4" name="直線コネクタ 4663">
                <a:extLst>
                  <a:ext uri="{FF2B5EF4-FFF2-40B4-BE49-F238E27FC236}">
                    <a16:creationId xmlns:a16="http://schemas.microsoft.com/office/drawing/2014/main" id="{710B15F2-B042-8AD3-DE5C-2CC8D088A3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5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5" name="直線コネクタ 4664">
                <a:extLst>
                  <a:ext uri="{FF2B5EF4-FFF2-40B4-BE49-F238E27FC236}">
                    <a16:creationId xmlns:a16="http://schemas.microsoft.com/office/drawing/2014/main" id="{0DC5053A-0F16-94C6-A3F5-D2EBF6D0DA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6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6" name="直線コネクタ 4665">
                <a:extLst>
                  <a:ext uri="{FF2B5EF4-FFF2-40B4-BE49-F238E27FC236}">
                    <a16:creationId xmlns:a16="http://schemas.microsoft.com/office/drawing/2014/main" id="{00049CC5-A0D2-99A2-7B6C-045E2DA8D4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5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7" name="直線コネクタ 4666">
                <a:extLst>
                  <a:ext uri="{FF2B5EF4-FFF2-40B4-BE49-F238E27FC236}">
                    <a16:creationId xmlns:a16="http://schemas.microsoft.com/office/drawing/2014/main" id="{F0E519DD-32E4-4A99-048F-E3E3F5A942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6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8" name="直線コネクタ 4667">
                <a:extLst>
                  <a:ext uri="{FF2B5EF4-FFF2-40B4-BE49-F238E27FC236}">
                    <a16:creationId xmlns:a16="http://schemas.microsoft.com/office/drawing/2014/main" id="{8D396934-7576-8DF6-A060-12D08085D8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6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69" name="テキスト ボックス 4668">
                <a:extLst>
                  <a:ext uri="{FF2B5EF4-FFF2-40B4-BE49-F238E27FC236}">
                    <a16:creationId xmlns:a16="http://schemas.microsoft.com/office/drawing/2014/main" id="{FC1BCD5C-6F6A-566C-3447-37D6DA1C4CC3}"/>
                  </a:ext>
                </a:extLst>
              </p:cNvPr>
              <p:cNvSpPr txBox="1"/>
              <p:nvPr/>
            </p:nvSpPr>
            <p:spPr>
              <a:xfrm>
                <a:off x="73993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0" name="テキスト ボックス 4669">
                <a:extLst>
                  <a:ext uri="{FF2B5EF4-FFF2-40B4-BE49-F238E27FC236}">
                    <a16:creationId xmlns:a16="http://schemas.microsoft.com/office/drawing/2014/main" id="{1CF6273F-4E60-1BB8-DCF8-26D2A27CF421}"/>
                  </a:ext>
                </a:extLst>
              </p:cNvPr>
              <p:cNvSpPr txBox="1"/>
              <p:nvPr/>
            </p:nvSpPr>
            <p:spPr>
              <a:xfrm>
                <a:off x="19991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</a:p>
            </p:txBody>
          </p:sp>
          <p:sp>
            <p:nvSpPr>
              <p:cNvPr id="4671" name="テキスト ボックス 4670">
                <a:extLst>
                  <a:ext uri="{FF2B5EF4-FFF2-40B4-BE49-F238E27FC236}">
                    <a16:creationId xmlns:a16="http://schemas.microsoft.com/office/drawing/2014/main" id="{0BB47494-A162-CD19-F356-75042DAFD4D0}"/>
                  </a:ext>
                </a:extLst>
              </p:cNvPr>
              <p:cNvSpPr txBox="1"/>
              <p:nvPr/>
            </p:nvSpPr>
            <p:spPr>
              <a:xfrm>
                <a:off x="379934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2" name="テキスト ボックス 4671">
                <a:extLst>
                  <a:ext uri="{FF2B5EF4-FFF2-40B4-BE49-F238E27FC236}">
                    <a16:creationId xmlns:a16="http://schemas.microsoft.com/office/drawing/2014/main" id="{832C8EA2-5364-E60F-37A2-5ABF2C47D1F6}"/>
                  </a:ext>
                </a:extLst>
              </p:cNvPr>
              <p:cNvSpPr txBox="1"/>
              <p:nvPr/>
            </p:nvSpPr>
            <p:spPr>
              <a:xfrm>
                <a:off x="56059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3" name="テキスト ボックス 4672">
                <a:extLst>
                  <a:ext uri="{FF2B5EF4-FFF2-40B4-BE49-F238E27FC236}">
                    <a16:creationId xmlns:a16="http://schemas.microsoft.com/office/drawing/2014/main" id="{10D7BBF9-ABE0-83FC-06F4-FE3799E83169}"/>
                  </a:ext>
                </a:extLst>
              </p:cNvPr>
              <p:cNvSpPr txBox="1"/>
              <p:nvPr/>
            </p:nvSpPr>
            <p:spPr>
              <a:xfrm>
                <a:off x="919957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4" name="テキスト ボックス 4673">
                <a:extLst>
                  <a:ext uri="{FF2B5EF4-FFF2-40B4-BE49-F238E27FC236}">
                    <a16:creationId xmlns:a16="http://schemas.microsoft.com/office/drawing/2014/main" id="{505B3427-4D71-8795-AF5A-3B7526C6071E}"/>
                  </a:ext>
                </a:extLst>
              </p:cNvPr>
              <p:cNvSpPr txBox="1"/>
              <p:nvPr/>
            </p:nvSpPr>
            <p:spPr>
              <a:xfrm>
                <a:off x="1100297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5" name="テキスト ボックス 4674">
                <a:extLst>
                  <a:ext uri="{FF2B5EF4-FFF2-40B4-BE49-F238E27FC236}">
                    <a16:creationId xmlns:a16="http://schemas.microsoft.com/office/drawing/2014/main" id="{F10FAF3E-E8AE-914B-0788-47C3DD8FACDF}"/>
                  </a:ext>
                </a:extLst>
              </p:cNvPr>
              <p:cNvSpPr txBox="1"/>
              <p:nvPr/>
            </p:nvSpPr>
            <p:spPr>
              <a:xfrm>
                <a:off x="128000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6" name="テキスト ボックス 4675">
                <a:extLst>
                  <a:ext uri="{FF2B5EF4-FFF2-40B4-BE49-F238E27FC236}">
                    <a16:creationId xmlns:a16="http://schemas.microsoft.com/office/drawing/2014/main" id="{6FAF0E02-A7C1-8C51-D51F-D20C90EC2BED}"/>
                  </a:ext>
                </a:extLst>
              </p:cNvPr>
              <p:cNvSpPr txBox="1"/>
              <p:nvPr/>
            </p:nvSpPr>
            <p:spPr>
              <a:xfrm>
                <a:off x="1460659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027" name="グループ化 5026">
              <a:extLst>
                <a:ext uri="{FF2B5EF4-FFF2-40B4-BE49-F238E27FC236}">
                  <a16:creationId xmlns:a16="http://schemas.microsoft.com/office/drawing/2014/main" id="{FBA75BB0-3600-E156-E87C-A31C5BC44204}"/>
                </a:ext>
              </a:extLst>
            </p:cNvPr>
            <p:cNvGrpSpPr/>
            <p:nvPr/>
          </p:nvGrpSpPr>
          <p:grpSpPr>
            <a:xfrm>
              <a:off x="15813819" y="1769057"/>
              <a:ext cx="1404000" cy="1404000"/>
              <a:chOff x="6766853" y="1553029"/>
              <a:chExt cx="1404000" cy="1404000"/>
            </a:xfrm>
          </p:grpSpPr>
          <p:sp>
            <p:nvSpPr>
              <p:cNvPr id="5028" name="四角形: 角を丸くする 5027">
                <a:extLst>
                  <a:ext uri="{FF2B5EF4-FFF2-40B4-BE49-F238E27FC236}">
                    <a16:creationId xmlns:a16="http://schemas.microsoft.com/office/drawing/2014/main" id="{ED9395A1-83BD-81C6-494F-3D1CCEEE85B2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9" name="四角形: 角を丸くする 5028">
                <a:extLst>
                  <a:ext uri="{FF2B5EF4-FFF2-40B4-BE49-F238E27FC236}">
                    <a16:creationId xmlns:a16="http://schemas.microsoft.com/office/drawing/2014/main" id="{72FBE24D-003E-2694-2951-EB132029349E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0" name="四角形: 角を丸くする 5029">
                <a:extLst>
                  <a:ext uri="{FF2B5EF4-FFF2-40B4-BE49-F238E27FC236}">
                    <a16:creationId xmlns:a16="http://schemas.microsoft.com/office/drawing/2014/main" id="{0116D22E-54F9-BFA9-CCAB-67362C51E1D5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1" name="楕円 5030">
                <a:extLst>
                  <a:ext uri="{FF2B5EF4-FFF2-40B4-BE49-F238E27FC236}">
                    <a16:creationId xmlns:a16="http://schemas.microsoft.com/office/drawing/2014/main" id="{38894E04-393F-8F0A-4B62-BD6C9226E713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37" name="グループ化 5036">
            <a:extLst>
              <a:ext uri="{FF2B5EF4-FFF2-40B4-BE49-F238E27FC236}">
                <a16:creationId xmlns:a16="http://schemas.microsoft.com/office/drawing/2014/main" id="{5E9A40D1-BC85-D5E3-F178-3998A860C208}"/>
              </a:ext>
            </a:extLst>
          </p:cNvPr>
          <p:cNvGrpSpPr/>
          <p:nvPr/>
        </p:nvGrpSpPr>
        <p:grpSpPr>
          <a:xfrm>
            <a:off x="663249" y="680485"/>
            <a:ext cx="20168627" cy="1404000"/>
            <a:chOff x="663249" y="680485"/>
            <a:chExt cx="20168627" cy="1404000"/>
          </a:xfrm>
        </p:grpSpPr>
        <p:grpSp>
          <p:nvGrpSpPr>
            <p:cNvPr id="3673" name="グループ化 3672">
              <a:extLst>
                <a:ext uri="{FF2B5EF4-FFF2-40B4-BE49-F238E27FC236}">
                  <a16:creationId xmlns:a16="http://schemas.microsoft.com/office/drawing/2014/main" id="{576A4ADF-E252-44B4-4A54-78BD3053800A}"/>
                </a:ext>
              </a:extLst>
            </p:cNvPr>
            <p:cNvGrpSpPr/>
            <p:nvPr/>
          </p:nvGrpSpPr>
          <p:grpSpPr>
            <a:xfrm>
              <a:off x="663249" y="837389"/>
              <a:ext cx="18798230" cy="520700"/>
              <a:chOff x="-301951" y="4322684"/>
              <a:chExt cx="18798230" cy="520700"/>
            </a:xfrm>
          </p:grpSpPr>
          <p:grpSp>
            <p:nvGrpSpPr>
              <p:cNvPr id="3674" name="グループ化 3673">
                <a:extLst>
                  <a:ext uri="{FF2B5EF4-FFF2-40B4-BE49-F238E27FC236}">
                    <a16:creationId xmlns:a16="http://schemas.microsoft.com/office/drawing/2014/main" id="{0D78E5D6-48E6-6EBF-787A-014E3F7E57DD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4228" name="グループ化 4227">
                  <a:extLst>
                    <a:ext uri="{FF2B5EF4-FFF2-40B4-BE49-F238E27FC236}">
                      <a16:creationId xmlns:a16="http://schemas.microsoft.com/office/drawing/2014/main" id="{931BDF9E-BDAC-FCA9-95CF-C883224F51CC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4230" name="グループ化 4229">
                    <a:extLst>
                      <a:ext uri="{FF2B5EF4-FFF2-40B4-BE49-F238E27FC236}">
                        <a16:creationId xmlns:a16="http://schemas.microsoft.com/office/drawing/2014/main" id="{497A5CA5-A4D7-6304-03D0-B75F81B24C5F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4232" name="フリーフォーム: 図形 4231">
                      <a:extLst>
                        <a:ext uri="{FF2B5EF4-FFF2-40B4-BE49-F238E27FC236}">
                          <a16:creationId xmlns:a16="http://schemas.microsoft.com/office/drawing/2014/main" id="{E9786BDC-3D49-8A03-18F0-ADF0A5601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33" name="フリーフォーム: 図形 4232">
                      <a:extLst>
                        <a:ext uri="{FF2B5EF4-FFF2-40B4-BE49-F238E27FC236}">
                          <a16:creationId xmlns:a16="http://schemas.microsoft.com/office/drawing/2014/main" id="{AADB6849-72B0-4DB4-F132-B57F3F30B2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31" name="正方形/長方形 4230">
                    <a:extLst>
                      <a:ext uri="{FF2B5EF4-FFF2-40B4-BE49-F238E27FC236}">
                        <a16:creationId xmlns:a16="http://schemas.microsoft.com/office/drawing/2014/main" id="{9F1FC881-64AB-6775-B7FB-A60F52AA1EC3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29" name="四角形: 角を丸くする 4228">
                  <a:extLst>
                    <a:ext uri="{FF2B5EF4-FFF2-40B4-BE49-F238E27FC236}">
                      <a16:creationId xmlns:a16="http://schemas.microsoft.com/office/drawing/2014/main" id="{5E18F307-C46F-AE4C-1761-2B040DAB1160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75" name="グループ化 3674">
                <a:extLst>
                  <a:ext uri="{FF2B5EF4-FFF2-40B4-BE49-F238E27FC236}">
                    <a16:creationId xmlns:a16="http://schemas.microsoft.com/office/drawing/2014/main" id="{0B1A8BAE-2368-2F77-B4AD-F5CBB1EC9707}"/>
                  </a:ext>
                </a:extLst>
              </p:cNvPr>
              <p:cNvGrpSpPr/>
              <p:nvPr/>
            </p:nvGrpSpPr>
            <p:grpSpPr>
              <a:xfrm>
                <a:off x="322852" y="4400723"/>
                <a:ext cx="18173427" cy="364623"/>
                <a:chOff x="322852" y="4428630"/>
                <a:chExt cx="18173427" cy="364623"/>
              </a:xfrm>
            </p:grpSpPr>
            <p:sp>
              <p:nvSpPr>
                <p:cNvPr id="3676" name="正方形/長方形 3675">
                  <a:extLst>
                    <a:ext uri="{FF2B5EF4-FFF2-40B4-BE49-F238E27FC236}">
                      <a16:creationId xmlns:a16="http://schemas.microsoft.com/office/drawing/2014/main" id="{DFF2FFFC-9CAA-37CD-3575-4E46F5491F9E}"/>
                    </a:ext>
                  </a:extLst>
                </p:cNvPr>
                <p:cNvSpPr/>
                <p:nvPr/>
              </p:nvSpPr>
              <p:spPr>
                <a:xfrm>
                  <a:off x="322852" y="4428630"/>
                  <a:ext cx="18173427" cy="36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7" name="テキスト ボックス 3676">
                  <a:extLst>
                    <a:ext uri="{FF2B5EF4-FFF2-40B4-BE49-F238E27FC236}">
                      <a16:creationId xmlns:a16="http://schemas.microsoft.com/office/drawing/2014/main" id="{A761D931-87A2-9D85-0AA8-540986754CBE}"/>
                    </a:ext>
                  </a:extLst>
                </p:cNvPr>
                <p:cNvSpPr txBox="1"/>
                <p:nvPr/>
              </p:nvSpPr>
              <p:spPr>
                <a:xfrm>
                  <a:off x="56561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78" name="テキスト ボックス 3677">
                  <a:extLst>
                    <a:ext uri="{FF2B5EF4-FFF2-40B4-BE49-F238E27FC236}">
                      <a16:creationId xmlns:a16="http://schemas.microsoft.com/office/drawing/2014/main" id="{6C841A97-6054-DCDF-DE8C-227565949291}"/>
                    </a:ext>
                  </a:extLst>
                </p:cNvPr>
                <p:cNvSpPr txBox="1"/>
                <p:nvPr/>
              </p:nvSpPr>
              <p:spPr>
                <a:xfrm>
                  <a:off x="922799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79" name="テキスト ボックス 3678">
                  <a:extLst>
                    <a:ext uri="{FF2B5EF4-FFF2-40B4-BE49-F238E27FC236}">
                      <a16:creationId xmlns:a16="http://schemas.microsoft.com/office/drawing/2014/main" id="{D5B93069-4BB9-3BE3-F4DD-4EBFF7FDC16E}"/>
                    </a:ext>
                  </a:extLst>
                </p:cNvPr>
                <p:cNvSpPr txBox="1"/>
                <p:nvPr/>
              </p:nvSpPr>
              <p:spPr>
                <a:xfrm>
                  <a:off x="1287130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0" name="テキスト ボックス 3679">
                  <a:extLst>
                    <a:ext uri="{FF2B5EF4-FFF2-40B4-BE49-F238E27FC236}">
                      <a16:creationId xmlns:a16="http://schemas.microsoft.com/office/drawing/2014/main" id="{BFD155C1-6655-137E-0E7E-46ED92044C5C}"/>
                    </a:ext>
                  </a:extLst>
                </p:cNvPr>
                <p:cNvSpPr txBox="1"/>
                <p:nvPr/>
              </p:nvSpPr>
              <p:spPr>
                <a:xfrm>
                  <a:off x="1646698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1" name="テキスト ボックス 3680">
                  <a:extLst>
                    <a:ext uri="{FF2B5EF4-FFF2-40B4-BE49-F238E27FC236}">
                      <a16:creationId xmlns:a16="http://schemas.microsoft.com/office/drawing/2014/main" id="{F9265993-76D4-C671-4769-DF14EF9F3BA0}"/>
                    </a:ext>
                  </a:extLst>
                </p:cNvPr>
                <p:cNvSpPr txBox="1"/>
                <p:nvPr/>
              </p:nvSpPr>
              <p:spPr>
                <a:xfrm>
                  <a:off x="2365836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6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2" name="テキスト ボックス 3681">
                  <a:extLst>
                    <a:ext uri="{FF2B5EF4-FFF2-40B4-BE49-F238E27FC236}">
                      <a16:creationId xmlns:a16="http://schemas.microsoft.com/office/drawing/2014/main" id="{CBD77155-3E55-A108-E7FE-15DC451912D8}"/>
                    </a:ext>
                  </a:extLst>
                </p:cNvPr>
                <p:cNvSpPr txBox="1"/>
                <p:nvPr/>
              </p:nvSpPr>
              <p:spPr>
                <a:xfrm>
                  <a:off x="2723023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7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3" name="テキスト ボックス 3682">
                  <a:extLst>
                    <a:ext uri="{FF2B5EF4-FFF2-40B4-BE49-F238E27FC236}">
                      <a16:creationId xmlns:a16="http://schemas.microsoft.com/office/drawing/2014/main" id="{01981E09-FB8F-E0B6-7925-D198434E1EC8}"/>
                    </a:ext>
                  </a:extLst>
                </p:cNvPr>
                <p:cNvSpPr txBox="1"/>
                <p:nvPr/>
              </p:nvSpPr>
              <p:spPr>
                <a:xfrm>
                  <a:off x="308735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8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4" name="テキスト ボックス 3683">
                  <a:extLst>
                    <a:ext uri="{FF2B5EF4-FFF2-40B4-BE49-F238E27FC236}">
                      <a16:creationId xmlns:a16="http://schemas.microsoft.com/office/drawing/2014/main" id="{41A16BD8-3F19-AA1F-89DA-2601722297B4}"/>
                    </a:ext>
                  </a:extLst>
                </p:cNvPr>
                <p:cNvSpPr txBox="1"/>
                <p:nvPr/>
              </p:nvSpPr>
              <p:spPr>
                <a:xfrm>
                  <a:off x="344692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9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5" name="テキスト ボックス 3684">
                  <a:extLst>
                    <a:ext uri="{FF2B5EF4-FFF2-40B4-BE49-F238E27FC236}">
                      <a16:creationId xmlns:a16="http://schemas.microsoft.com/office/drawing/2014/main" id="{00E275D0-45DF-BE6F-CC8B-1CD7F3168E35}"/>
                    </a:ext>
                  </a:extLst>
                </p:cNvPr>
                <p:cNvSpPr txBox="1"/>
                <p:nvPr/>
              </p:nvSpPr>
              <p:spPr>
                <a:xfrm>
                  <a:off x="4166061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11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6" name="テキスト ボックス 3685">
                  <a:extLst>
                    <a:ext uri="{FF2B5EF4-FFF2-40B4-BE49-F238E27FC236}">
                      <a16:creationId xmlns:a16="http://schemas.microsoft.com/office/drawing/2014/main" id="{AA323752-E789-5CE3-3EC1-8F1037D59EC4}"/>
                    </a:ext>
                  </a:extLst>
                </p:cNvPr>
                <p:cNvSpPr txBox="1"/>
                <p:nvPr/>
              </p:nvSpPr>
              <p:spPr>
                <a:xfrm>
                  <a:off x="4523248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12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7" name="テキスト ボックス 3686">
                  <a:extLst>
                    <a:ext uri="{FF2B5EF4-FFF2-40B4-BE49-F238E27FC236}">
                      <a16:creationId xmlns:a16="http://schemas.microsoft.com/office/drawing/2014/main" id="{4E9F296E-05CB-AD51-8170-0341B33B681F}"/>
                    </a:ext>
                  </a:extLst>
                </p:cNvPr>
                <p:cNvSpPr txBox="1"/>
                <p:nvPr/>
              </p:nvSpPr>
              <p:spPr>
                <a:xfrm>
                  <a:off x="4887579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13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8" name="テキスト ボックス 3687">
                  <a:extLst>
                    <a:ext uri="{FF2B5EF4-FFF2-40B4-BE49-F238E27FC236}">
                      <a16:creationId xmlns:a16="http://schemas.microsoft.com/office/drawing/2014/main" id="{711CAD2D-FD91-63E2-457B-D37A6C6A7B1A}"/>
                    </a:ext>
                  </a:extLst>
                </p:cNvPr>
                <p:cNvSpPr txBox="1"/>
                <p:nvPr/>
              </p:nvSpPr>
              <p:spPr>
                <a:xfrm>
                  <a:off x="524714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14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9" name="テキスト ボックス 3688">
                  <a:extLst>
                    <a:ext uri="{FF2B5EF4-FFF2-40B4-BE49-F238E27FC236}">
                      <a16:creationId xmlns:a16="http://schemas.microsoft.com/office/drawing/2014/main" id="{E0070276-2D63-069F-58A7-2BE95C3B5179}"/>
                    </a:ext>
                  </a:extLst>
                </p:cNvPr>
                <p:cNvSpPr txBox="1"/>
                <p:nvPr/>
              </p:nvSpPr>
              <p:spPr>
                <a:xfrm>
                  <a:off x="5972636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16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0" name="テキスト ボックス 3689">
                  <a:extLst>
                    <a:ext uri="{FF2B5EF4-FFF2-40B4-BE49-F238E27FC236}">
                      <a16:creationId xmlns:a16="http://schemas.microsoft.com/office/drawing/2014/main" id="{131B977B-E022-B220-75E3-79D4E461728D}"/>
                    </a:ext>
                  </a:extLst>
                </p:cNvPr>
                <p:cNvSpPr txBox="1"/>
                <p:nvPr/>
              </p:nvSpPr>
              <p:spPr>
                <a:xfrm>
                  <a:off x="6329823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17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1" name="テキスト ボックス 3690">
                  <a:extLst>
                    <a:ext uri="{FF2B5EF4-FFF2-40B4-BE49-F238E27FC236}">
                      <a16:creationId xmlns:a16="http://schemas.microsoft.com/office/drawing/2014/main" id="{99991D6B-A633-F58D-3BC5-3FA00AD3A66E}"/>
                    </a:ext>
                  </a:extLst>
                </p:cNvPr>
                <p:cNvSpPr txBox="1"/>
                <p:nvPr/>
              </p:nvSpPr>
              <p:spPr>
                <a:xfrm>
                  <a:off x="669415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18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2" name="テキスト ボックス 3691">
                  <a:extLst>
                    <a:ext uri="{FF2B5EF4-FFF2-40B4-BE49-F238E27FC236}">
                      <a16:creationId xmlns:a16="http://schemas.microsoft.com/office/drawing/2014/main" id="{9F2E48EA-739C-6508-CCBE-19F5D806B206}"/>
                    </a:ext>
                  </a:extLst>
                </p:cNvPr>
                <p:cNvSpPr txBox="1"/>
                <p:nvPr/>
              </p:nvSpPr>
              <p:spPr>
                <a:xfrm>
                  <a:off x="705372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19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3" name="テキスト ボックス 3692">
                  <a:extLst>
                    <a:ext uri="{FF2B5EF4-FFF2-40B4-BE49-F238E27FC236}">
                      <a16:creationId xmlns:a16="http://schemas.microsoft.com/office/drawing/2014/main" id="{FF317E4A-C0A8-F3B7-AF4F-73A7A63AA2CA}"/>
                    </a:ext>
                  </a:extLst>
                </p:cNvPr>
                <p:cNvSpPr txBox="1"/>
                <p:nvPr/>
              </p:nvSpPr>
              <p:spPr>
                <a:xfrm>
                  <a:off x="7766058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21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4" name="テキスト ボックス 3693">
                  <a:extLst>
                    <a:ext uri="{FF2B5EF4-FFF2-40B4-BE49-F238E27FC236}">
                      <a16:creationId xmlns:a16="http://schemas.microsoft.com/office/drawing/2014/main" id="{E771264F-ADC5-D631-17A4-18671511D793}"/>
                    </a:ext>
                  </a:extLst>
                </p:cNvPr>
                <p:cNvSpPr txBox="1"/>
                <p:nvPr/>
              </p:nvSpPr>
              <p:spPr>
                <a:xfrm>
                  <a:off x="8123245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22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5" name="テキスト ボックス 3694">
                  <a:extLst>
                    <a:ext uri="{FF2B5EF4-FFF2-40B4-BE49-F238E27FC236}">
                      <a16:creationId xmlns:a16="http://schemas.microsoft.com/office/drawing/2014/main" id="{3BF8C9D2-CDEC-BE70-03EA-9EE534F188A8}"/>
                    </a:ext>
                  </a:extLst>
                </p:cNvPr>
                <p:cNvSpPr txBox="1"/>
                <p:nvPr/>
              </p:nvSpPr>
              <p:spPr>
                <a:xfrm>
                  <a:off x="8487576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23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6" name="テキスト ボックス 3695">
                  <a:extLst>
                    <a:ext uri="{FF2B5EF4-FFF2-40B4-BE49-F238E27FC236}">
                      <a16:creationId xmlns:a16="http://schemas.microsoft.com/office/drawing/2014/main" id="{D8E1AC86-44DC-67D6-E3A2-75E60FF0AE85}"/>
                    </a:ext>
                  </a:extLst>
                </p:cNvPr>
                <p:cNvSpPr txBox="1"/>
                <p:nvPr/>
              </p:nvSpPr>
              <p:spPr>
                <a:xfrm>
                  <a:off x="884714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24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7" name="テキスト ボックス 3696">
                  <a:extLst>
                    <a:ext uri="{FF2B5EF4-FFF2-40B4-BE49-F238E27FC236}">
                      <a16:creationId xmlns:a16="http://schemas.microsoft.com/office/drawing/2014/main" id="{15009FB7-2272-B4F2-F16C-6EF5AE4C0F7F}"/>
                    </a:ext>
                  </a:extLst>
                </p:cNvPr>
                <p:cNvSpPr txBox="1"/>
                <p:nvPr/>
              </p:nvSpPr>
              <p:spPr>
                <a:xfrm>
                  <a:off x="9572633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26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8" name="テキスト ボックス 3697">
                  <a:extLst>
                    <a:ext uri="{FF2B5EF4-FFF2-40B4-BE49-F238E27FC236}">
                      <a16:creationId xmlns:a16="http://schemas.microsoft.com/office/drawing/2014/main" id="{2C3F32FD-8626-C841-2E97-252290E7A85E}"/>
                    </a:ext>
                  </a:extLst>
                </p:cNvPr>
                <p:cNvSpPr txBox="1"/>
                <p:nvPr/>
              </p:nvSpPr>
              <p:spPr>
                <a:xfrm>
                  <a:off x="9929820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27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9" name="テキスト ボックス 3698">
                  <a:extLst>
                    <a:ext uri="{FF2B5EF4-FFF2-40B4-BE49-F238E27FC236}">
                      <a16:creationId xmlns:a16="http://schemas.microsoft.com/office/drawing/2014/main" id="{8EF51A9E-3B97-0DDB-D342-6322A66ACF80}"/>
                    </a:ext>
                  </a:extLst>
                </p:cNvPr>
                <p:cNvSpPr txBox="1"/>
                <p:nvPr/>
              </p:nvSpPr>
              <p:spPr>
                <a:xfrm>
                  <a:off x="10294151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28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0" name="テキスト ボックス 3699">
                  <a:extLst>
                    <a:ext uri="{FF2B5EF4-FFF2-40B4-BE49-F238E27FC236}">
                      <a16:creationId xmlns:a16="http://schemas.microsoft.com/office/drawing/2014/main" id="{A7E7034C-FCB6-9EDD-04C6-261255BE6E6C}"/>
                    </a:ext>
                  </a:extLst>
                </p:cNvPr>
                <p:cNvSpPr txBox="1"/>
                <p:nvPr/>
              </p:nvSpPr>
              <p:spPr>
                <a:xfrm>
                  <a:off x="10653719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29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1" name="テキスト ボックス 3700">
                  <a:extLst>
                    <a:ext uri="{FF2B5EF4-FFF2-40B4-BE49-F238E27FC236}">
                      <a16:creationId xmlns:a16="http://schemas.microsoft.com/office/drawing/2014/main" id="{3D40EDC7-EED3-DA68-08CE-689EF23C5434}"/>
                    </a:ext>
                  </a:extLst>
                </p:cNvPr>
                <p:cNvSpPr txBox="1"/>
                <p:nvPr/>
              </p:nvSpPr>
              <p:spPr>
                <a:xfrm>
                  <a:off x="11366055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31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2" name="テキスト ボックス 3701">
                  <a:extLst>
                    <a:ext uri="{FF2B5EF4-FFF2-40B4-BE49-F238E27FC236}">
                      <a16:creationId xmlns:a16="http://schemas.microsoft.com/office/drawing/2014/main" id="{DF71CA0F-E72C-3246-D3BC-A655F62C5FD3}"/>
                    </a:ext>
                  </a:extLst>
                </p:cNvPr>
                <p:cNvSpPr txBox="1"/>
                <p:nvPr/>
              </p:nvSpPr>
              <p:spPr>
                <a:xfrm>
                  <a:off x="1172324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32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3" name="テキスト ボックス 3702">
                  <a:extLst>
                    <a:ext uri="{FF2B5EF4-FFF2-40B4-BE49-F238E27FC236}">
                      <a16:creationId xmlns:a16="http://schemas.microsoft.com/office/drawing/2014/main" id="{9776F347-58CC-2D38-DCBD-413ABC5D9391}"/>
                    </a:ext>
                  </a:extLst>
                </p:cNvPr>
                <p:cNvSpPr txBox="1"/>
                <p:nvPr/>
              </p:nvSpPr>
              <p:spPr>
                <a:xfrm>
                  <a:off x="12087573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33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4" name="テキスト ボックス 3703">
                  <a:extLst>
                    <a:ext uri="{FF2B5EF4-FFF2-40B4-BE49-F238E27FC236}">
                      <a16:creationId xmlns:a16="http://schemas.microsoft.com/office/drawing/2014/main" id="{7EA2A385-6CBE-BE1B-93E2-32ECC5E445D3}"/>
                    </a:ext>
                  </a:extLst>
                </p:cNvPr>
                <p:cNvSpPr txBox="1"/>
                <p:nvPr/>
              </p:nvSpPr>
              <p:spPr>
                <a:xfrm>
                  <a:off x="12447141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34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5" name="テキスト ボックス 3704">
                  <a:extLst>
                    <a:ext uri="{FF2B5EF4-FFF2-40B4-BE49-F238E27FC236}">
                      <a16:creationId xmlns:a16="http://schemas.microsoft.com/office/drawing/2014/main" id="{FC6CBAC9-7650-E0D3-2D05-3A3A8A29DB9D}"/>
                    </a:ext>
                  </a:extLst>
                </p:cNvPr>
                <p:cNvSpPr txBox="1"/>
                <p:nvPr/>
              </p:nvSpPr>
              <p:spPr>
                <a:xfrm>
                  <a:off x="13172630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36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6" name="テキスト ボックス 3705">
                  <a:extLst>
                    <a:ext uri="{FF2B5EF4-FFF2-40B4-BE49-F238E27FC236}">
                      <a16:creationId xmlns:a16="http://schemas.microsoft.com/office/drawing/2014/main" id="{56B373A4-5D01-167C-487D-6AA9417E01E8}"/>
                    </a:ext>
                  </a:extLst>
                </p:cNvPr>
                <p:cNvSpPr txBox="1"/>
                <p:nvPr/>
              </p:nvSpPr>
              <p:spPr>
                <a:xfrm>
                  <a:off x="1352981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37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7" name="テキスト ボックス 3706">
                  <a:extLst>
                    <a:ext uri="{FF2B5EF4-FFF2-40B4-BE49-F238E27FC236}">
                      <a16:creationId xmlns:a16="http://schemas.microsoft.com/office/drawing/2014/main" id="{A4F493CA-7C9B-345B-429D-EF8C35707802}"/>
                    </a:ext>
                  </a:extLst>
                </p:cNvPr>
                <p:cNvSpPr txBox="1"/>
                <p:nvPr/>
              </p:nvSpPr>
              <p:spPr>
                <a:xfrm>
                  <a:off x="13894148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38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8" name="テキスト ボックス 3707">
                  <a:extLst>
                    <a:ext uri="{FF2B5EF4-FFF2-40B4-BE49-F238E27FC236}">
                      <a16:creationId xmlns:a16="http://schemas.microsoft.com/office/drawing/2014/main" id="{BD184C0A-FF61-375D-841C-C897460718C3}"/>
                    </a:ext>
                  </a:extLst>
                </p:cNvPr>
                <p:cNvSpPr txBox="1"/>
                <p:nvPr/>
              </p:nvSpPr>
              <p:spPr>
                <a:xfrm>
                  <a:off x="14253716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39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9" name="テキスト ボックス 3708">
                  <a:extLst>
                    <a:ext uri="{FF2B5EF4-FFF2-40B4-BE49-F238E27FC236}">
                      <a16:creationId xmlns:a16="http://schemas.microsoft.com/office/drawing/2014/main" id="{E76B57C0-688B-F72D-D63B-7AA59EBC9406}"/>
                    </a:ext>
                  </a:extLst>
                </p:cNvPr>
                <p:cNvSpPr txBox="1"/>
                <p:nvPr/>
              </p:nvSpPr>
              <p:spPr>
                <a:xfrm>
                  <a:off x="1496605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41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0" name="テキスト ボックス 3709">
                  <a:extLst>
                    <a:ext uri="{FF2B5EF4-FFF2-40B4-BE49-F238E27FC236}">
                      <a16:creationId xmlns:a16="http://schemas.microsoft.com/office/drawing/2014/main" id="{99F5F52E-953B-2855-1426-7A996F99303E}"/>
                    </a:ext>
                  </a:extLst>
                </p:cNvPr>
                <p:cNvSpPr txBox="1"/>
                <p:nvPr/>
              </p:nvSpPr>
              <p:spPr>
                <a:xfrm>
                  <a:off x="15323239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42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1" name="テキスト ボックス 3710">
                  <a:extLst>
                    <a:ext uri="{FF2B5EF4-FFF2-40B4-BE49-F238E27FC236}">
                      <a16:creationId xmlns:a16="http://schemas.microsoft.com/office/drawing/2014/main" id="{2ABB514C-20E5-4408-97FE-E142501B3986}"/>
                    </a:ext>
                  </a:extLst>
                </p:cNvPr>
                <p:cNvSpPr txBox="1"/>
                <p:nvPr/>
              </p:nvSpPr>
              <p:spPr>
                <a:xfrm>
                  <a:off x="15687570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43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2" name="テキスト ボックス 3711">
                  <a:extLst>
                    <a:ext uri="{FF2B5EF4-FFF2-40B4-BE49-F238E27FC236}">
                      <a16:creationId xmlns:a16="http://schemas.microsoft.com/office/drawing/2014/main" id="{B4C8F3AB-2D66-FA86-4933-85C7F2FEB9F2}"/>
                    </a:ext>
                  </a:extLst>
                </p:cNvPr>
                <p:cNvSpPr txBox="1"/>
                <p:nvPr/>
              </p:nvSpPr>
              <p:spPr>
                <a:xfrm>
                  <a:off x="16047138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44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3" name="テキスト ボックス 3712">
                  <a:extLst>
                    <a:ext uri="{FF2B5EF4-FFF2-40B4-BE49-F238E27FC236}">
                      <a16:creationId xmlns:a16="http://schemas.microsoft.com/office/drawing/2014/main" id="{CB30EF9C-AA56-8834-FCFF-F0C608DCE5B5}"/>
                    </a:ext>
                  </a:extLst>
                </p:cNvPr>
                <p:cNvSpPr txBox="1"/>
                <p:nvPr/>
              </p:nvSpPr>
              <p:spPr>
                <a:xfrm>
                  <a:off x="1677262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46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4" name="テキスト ボックス 3713">
                  <a:extLst>
                    <a:ext uri="{FF2B5EF4-FFF2-40B4-BE49-F238E27FC236}">
                      <a16:creationId xmlns:a16="http://schemas.microsoft.com/office/drawing/2014/main" id="{234689FE-A9EF-F70D-382C-10E0B28D23FA}"/>
                    </a:ext>
                  </a:extLst>
                </p:cNvPr>
                <p:cNvSpPr txBox="1"/>
                <p:nvPr/>
              </p:nvSpPr>
              <p:spPr>
                <a:xfrm>
                  <a:off x="1712981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47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5" name="テキスト ボックス 3714">
                  <a:extLst>
                    <a:ext uri="{FF2B5EF4-FFF2-40B4-BE49-F238E27FC236}">
                      <a16:creationId xmlns:a16="http://schemas.microsoft.com/office/drawing/2014/main" id="{4566C496-CF16-20C8-91DC-6A9F89264C53}"/>
                    </a:ext>
                  </a:extLst>
                </p:cNvPr>
                <p:cNvSpPr txBox="1"/>
                <p:nvPr/>
              </p:nvSpPr>
              <p:spPr>
                <a:xfrm>
                  <a:off x="17494145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48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6" name="テキスト ボックス 3715">
                  <a:extLst>
                    <a:ext uri="{FF2B5EF4-FFF2-40B4-BE49-F238E27FC236}">
                      <a16:creationId xmlns:a16="http://schemas.microsoft.com/office/drawing/2014/main" id="{4E4A5D47-CB16-847E-3532-394FDA592561}"/>
                    </a:ext>
                  </a:extLst>
                </p:cNvPr>
                <p:cNvSpPr txBox="1"/>
                <p:nvPr/>
              </p:nvSpPr>
              <p:spPr>
                <a:xfrm>
                  <a:off x="17853713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49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3717" name="直線コネクタ 3716">
                  <a:extLst>
                    <a:ext uri="{FF2B5EF4-FFF2-40B4-BE49-F238E27FC236}">
                      <a16:creationId xmlns:a16="http://schemas.microsoft.com/office/drawing/2014/main" id="{EDDA5230-E1ED-9595-6638-27FD70B175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8" name="直線コネクタ 3717">
                  <a:extLst>
                    <a:ext uri="{FF2B5EF4-FFF2-40B4-BE49-F238E27FC236}">
                      <a16:creationId xmlns:a16="http://schemas.microsoft.com/office/drawing/2014/main" id="{7F046890-3E7A-F1D5-535C-05C91F97DC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9" name="直線コネクタ 3718">
                  <a:extLst>
                    <a:ext uri="{FF2B5EF4-FFF2-40B4-BE49-F238E27FC236}">
                      <a16:creationId xmlns:a16="http://schemas.microsoft.com/office/drawing/2014/main" id="{A29F17BF-B6C2-E8D7-108D-8FDB1252D2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0" name="直線コネクタ 3719">
                  <a:extLst>
                    <a:ext uri="{FF2B5EF4-FFF2-40B4-BE49-F238E27FC236}">
                      <a16:creationId xmlns:a16="http://schemas.microsoft.com/office/drawing/2014/main" id="{3D574AD7-D1F6-11A2-E642-F2E693E36D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1" name="直線コネクタ 3720">
                  <a:extLst>
                    <a:ext uri="{FF2B5EF4-FFF2-40B4-BE49-F238E27FC236}">
                      <a16:creationId xmlns:a16="http://schemas.microsoft.com/office/drawing/2014/main" id="{28D00FAD-ECAE-6B2D-53A7-73AB4EC89FC5}"/>
                    </a:ext>
                  </a:extLst>
                </p:cNvPr>
                <p:cNvCxnSpPr/>
                <p:nvPr/>
              </p:nvCxnSpPr>
              <p:spPr>
                <a:xfrm flipV="1">
                  <a:off x="21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2" name="直線コネクタ 3721">
                  <a:extLst>
                    <a:ext uri="{FF2B5EF4-FFF2-40B4-BE49-F238E27FC236}">
                      <a16:creationId xmlns:a16="http://schemas.microsoft.com/office/drawing/2014/main" id="{AEFFDA94-FFD7-C560-97B2-8CB879B181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3" name="直線コネクタ 3722">
                  <a:extLst>
                    <a:ext uri="{FF2B5EF4-FFF2-40B4-BE49-F238E27FC236}">
                      <a16:creationId xmlns:a16="http://schemas.microsoft.com/office/drawing/2014/main" id="{20D431DF-BA58-CB03-B1BB-0E308CBE1E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4" name="直線コネクタ 3723">
                  <a:extLst>
                    <a:ext uri="{FF2B5EF4-FFF2-40B4-BE49-F238E27FC236}">
                      <a16:creationId xmlns:a16="http://schemas.microsoft.com/office/drawing/2014/main" id="{1A37BFC5-6E04-001B-DB1C-A0B3BE7817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2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5" name="直線コネクタ 3724">
                  <a:extLst>
                    <a:ext uri="{FF2B5EF4-FFF2-40B4-BE49-F238E27FC236}">
                      <a16:creationId xmlns:a16="http://schemas.microsoft.com/office/drawing/2014/main" id="{5D311BA6-E98E-89A2-BE03-9F94DE5AD7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6" name="直線コネクタ 3725">
                  <a:extLst>
                    <a:ext uri="{FF2B5EF4-FFF2-40B4-BE49-F238E27FC236}">
                      <a16:creationId xmlns:a16="http://schemas.microsoft.com/office/drawing/2014/main" id="{31D8CC4A-99F0-2F1E-489A-CD384BEAF98B}"/>
                    </a:ext>
                  </a:extLst>
                </p:cNvPr>
                <p:cNvCxnSpPr/>
                <p:nvPr/>
              </p:nvCxnSpPr>
              <p:spPr>
                <a:xfrm flipV="1">
                  <a:off x="39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7" name="直線コネクタ 3726">
                  <a:extLst>
                    <a:ext uri="{FF2B5EF4-FFF2-40B4-BE49-F238E27FC236}">
                      <a16:creationId xmlns:a16="http://schemas.microsoft.com/office/drawing/2014/main" id="{0AE18385-AF2E-B8C9-6A2B-836971CCA1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8" name="直線コネクタ 3727">
                  <a:extLst>
                    <a:ext uri="{FF2B5EF4-FFF2-40B4-BE49-F238E27FC236}">
                      <a16:creationId xmlns:a16="http://schemas.microsoft.com/office/drawing/2014/main" id="{7429FD82-B5F2-6AAE-0131-51D28B24FA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6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9" name="直線コネクタ 3728">
                  <a:extLst>
                    <a:ext uri="{FF2B5EF4-FFF2-40B4-BE49-F238E27FC236}">
                      <a16:creationId xmlns:a16="http://schemas.microsoft.com/office/drawing/2014/main" id="{DC1092BE-1A1C-78BA-7E16-4DD61014D8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0" name="直線コネクタ 3729">
                  <a:extLst>
                    <a:ext uri="{FF2B5EF4-FFF2-40B4-BE49-F238E27FC236}">
                      <a16:creationId xmlns:a16="http://schemas.microsoft.com/office/drawing/2014/main" id="{079D95A0-3026-4062-6EF5-D4456A6B14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1" name="直線コネクタ 3730">
                  <a:extLst>
                    <a:ext uri="{FF2B5EF4-FFF2-40B4-BE49-F238E27FC236}">
                      <a16:creationId xmlns:a16="http://schemas.microsoft.com/office/drawing/2014/main" id="{3849E371-43CC-D14A-E469-05D8E6EAD030}"/>
                    </a:ext>
                  </a:extLst>
                </p:cNvPr>
                <p:cNvCxnSpPr/>
                <p:nvPr/>
              </p:nvCxnSpPr>
              <p:spPr>
                <a:xfrm flipV="1">
                  <a:off x="57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2" name="直線コネクタ 3731">
                  <a:extLst>
                    <a:ext uri="{FF2B5EF4-FFF2-40B4-BE49-F238E27FC236}">
                      <a16:creationId xmlns:a16="http://schemas.microsoft.com/office/drawing/2014/main" id="{384D32ED-F868-7BED-BD08-EB18F2289C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3" name="直線コネクタ 3732">
                  <a:extLst>
                    <a:ext uri="{FF2B5EF4-FFF2-40B4-BE49-F238E27FC236}">
                      <a16:creationId xmlns:a16="http://schemas.microsoft.com/office/drawing/2014/main" id="{9DC0D6C1-4AC1-82CC-EEA7-AF0B29B815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4" name="直線コネクタ 3733">
                  <a:extLst>
                    <a:ext uri="{FF2B5EF4-FFF2-40B4-BE49-F238E27FC236}">
                      <a16:creationId xmlns:a16="http://schemas.microsoft.com/office/drawing/2014/main" id="{2305F263-1557-A51C-26D8-F15618068F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5" name="直線コネクタ 3734">
                  <a:extLst>
                    <a:ext uri="{FF2B5EF4-FFF2-40B4-BE49-F238E27FC236}">
                      <a16:creationId xmlns:a16="http://schemas.microsoft.com/office/drawing/2014/main" id="{2EF27D64-9DD5-4040-E89A-2396B43255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1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6" name="直線コネクタ 3735">
                  <a:extLst>
                    <a:ext uri="{FF2B5EF4-FFF2-40B4-BE49-F238E27FC236}">
                      <a16:creationId xmlns:a16="http://schemas.microsoft.com/office/drawing/2014/main" id="{40763019-DC4B-8FB5-A0D1-999A00E498B2}"/>
                    </a:ext>
                  </a:extLst>
                </p:cNvPr>
                <p:cNvCxnSpPr/>
                <p:nvPr/>
              </p:nvCxnSpPr>
              <p:spPr>
                <a:xfrm flipV="1">
                  <a:off x="75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7" name="直線コネクタ 3736">
                  <a:extLst>
                    <a:ext uri="{FF2B5EF4-FFF2-40B4-BE49-F238E27FC236}">
                      <a16:creationId xmlns:a16="http://schemas.microsoft.com/office/drawing/2014/main" id="{06436AB8-4228-0B54-566E-06E0964545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8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8" name="直線コネクタ 3737">
                  <a:extLst>
                    <a:ext uri="{FF2B5EF4-FFF2-40B4-BE49-F238E27FC236}">
                      <a16:creationId xmlns:a16="http://schemas.microsoft.com/office/drawing/2014/main" id="{8B325EA8-8FC7-022D-6195-B282388FBA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2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9" name="直線コネクタ 3738">
                  <a:extLst>
                    <a:ext uri="{FF2B5EF4-FFF2-40B4-BE49-F238E27FC236}">
                      <a16:creationId xmlns:a16="http://schemas.microsoft.com/office/drawing/2014/main" id="{0111E3D6-4091-AF65-0DC5-D6C18A9B56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0" name="直線コネクタ 3739">
                  <a:extLst>
                    <a:ext uri="{FF2B5EF4-FFF2-40B4-BE49-F238E27FC236}">
                      <a16:creationId xmlns:a16="http://schemas.microsoft.com/office/drawing/2014/main" id="{BCE2F219-82AA-7CD1-EC35-C7232D3B20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9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1" name="直線コネクタ 3740">
                  <a:extLst>
                    <a:ext uri="{FF2B5EF4-FFF2-40B4-BE49-F238E27FC236}">
                      <a16:creationId xmlns:a16="http://schemas.microsoft.com/office/drawing/2014/main" id="{2F3DB61A-1C7E-CB64-4AB0-A6950913D4B6}"/>
                    </a:ext>
                  </a:extLst>
                </p:cNvPr>
                <p:cNvCxnSpPr/>
                <p:nvPr/>
              </p:nvCxnSpPr>
              <p:spPr>
                <a:xfrm flipV="1">
                  <a:off x="93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2" name="直線コネクタ 3741">
                  <a:extLst>
                    <a:ext uri="{FF2B5EF4-FFF2-40B4-BE49-F238E27FC236}">
                      <a16:creationId xmlns:a16="http://schemas.microsoft.com/office/drawing/2014/main" id="{A1636D31-49B5-6F21-DEEF-1C928BC851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3" name="直線コネクタ 3742">
                  <a:extLst>
                    <a:ext uri="{FF2B5EF4-FFF2-40B4-BE49-F238E27FC236}">
                      <a16:creationId xmlns:a16="http://schemas.microsoft.com/office/drawing/2014/main" id="{B6259110-8DDD-937C-CBBD-2DB290F4E5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4" name="直線コネクタ 3743">
                  <a:extLst>
                    <a:ext uri="{FF2B5EF4-FFF2-40B4-BE49-F238E27FC236}">
                      <a16:creationId xmlns:a16="http://schemas.microsoft.com/office/drawing/2014/main" id="{7FB64874-6229-3DF7-51F7-5F90123A6B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4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5" name="直線コネクタ 3744">
                  <a:extLst>
                    <a:ext uri="{FF2B5EF4-FFF2-40B4-BE49-F238E27FC236}">
                      <a16:creationId xmlns:a16="http://schemas.microsoft.com/office/drawing/2014/main" id="{6CC56AA8-E843-9904-5879-ACCB4383F3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6" name="直線コネクタ 3745">
                  <a:extLst>
                    <a:ext uri="{FF2B5EF4-FFF2-40B4-BE49-F238E27FC236}">
                      <a16:creationId xmlns:a16="http://schemas.microsoft.com/office/drawing/2014/main" id="{707CF85C-C9B5-E487-881F-6C0329E762D9}"/>
                    </a:ext>
                  </a:extLst>
                </p:cNvPr>
                <p:cNvCxnSpPr/>
                <p:nvPr/>
              </p:nvCxnSpPr>
              <p:spPr>
                <a:xfrm flipV="1">
                  <a:off x="111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7" name="直線コネクタ 3746">
                  <a:extLst>
                    <a:ext uri="{FF2B5EF4-FFF2-40B4-BE49-F238E27FC236}">
                      <a16:creationId xmlns:a16="http://schemas.microsoft.com/office/drawing/2014/main" id="{919AFACE-457F-7928-A7DC-F0830AAC82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4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8" name="直線コネクタ 3747">
                  <a:extLst>
                    <a:ext uri="{FF2B5EF4-FFF2-40B4-BE49-F238E27FC236}">
                      <a16:creationId xmlns:a16="http://schemas.microsoft.com/office/drawing/2014/main" id="{2C63D6D0-7253-5B6F-FA87-8067BAFD30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9" name="直線コネクタ 3748">
                  <a:extLst>
                    <a:ext uri="{FF2B5EF4-FFF2-40B4-BE49-F238E27FC236}">
                      <a16:creationId xmlns:a16="http://schemas.microsoft.com/office/drawing/2014/main" id="{2A817B2D-DD90-E130-D358-DC99E421AA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2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0" name="直線コネクタ 3749">
                  <a:extLst>
                    <a:ext uri="{FF2B5EF4-FFF2-40B4-BE49-F238E27FC236}">
                      <a16:creationId xmlns:a16="http://schemas.microsoft.com/office/drawing/2014/main" id="{B2770A50-6C33-9154-A0DD-E3D158CC8B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5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1" name="直線コネクタ 3750">
                  <a:extLst>
                    <a:ext uri="{FF2B5EF4-FFF2-40B4-BE49-F238E27FC236}">
                      <a16:creationId xmlns:a16="http://schemas.microsoft.com/office/drawing/2014/main" id="{903ED081-800C-C89D-A9D4-4540E765D08F}"/>
                    </a:ext>
                  </a:extLst>
                </p:cNvPr>
                <p:cNvCxnSpPr/>
                <p:nvPr/>
              </p:nvCxnSpPr>
              <p:spPr>
                <a:xfrm flipV="1">
                  <a:off x="129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2" name="直線コネクタ 3751">
                  <a:extLst>
                    <a:ext uri="{FF2B5EF4-FFF2-40B4-BE49-F238E27FC236}">
                      <a16:creationId xmlns:a16="http://schemas.microsoft.com/office/drawing/2014/main" id="{55C699E8-9732-71DA-20F5-8E316F460F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2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3" name="直線コネクタ 3752">
                  <a:extLst>
                    <a:ext uri="{FF2B5EF4-FFF2-40B4-BE49-F238E27FC236}">
                      <a16:creationId xmlns:a16="http://schemas.microsoft.com/office/drawing/2014/main" id="{B303E759-7541-79DB-718B-EE7A5C98C1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6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4" name="直線コネクタ 3753">
                  <a:extLst>
                    <a:ext uri="{FF2B5EF4-FFF2-40B4-BE49-F238E27FC236}">
                      <a16:creationId xmlns:a16="http://schemas.microsoft.com/office/drawing/2014/main" id="{B6DBFE7C-0672-2FF0-7683-61B84ACD5D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0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5" name="直線コネクタ 3754">
                  <a:extLst>
                    <a:ext uri="{FF2B5EF4-FFF2-40B4-BE49-F238E27FC236}">
                      <a16:creationId xmlns:a16="http://schemas.microsoft.com/office/drawing/2014/main" id="{F81D8A14-EFBB-618C-717B-D84FF2E9FD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3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6" name="直線コネクタ 3755">
                  <a:extLst>
                    <a:ext uri="{FF2B5EF4-FFF2-40B4-BE49-F238E27FC236}">
                      <a16:creationId xmlns:a16="http://schemas.microsoft.com/office/drawing/2014/main" id="{0447AABB-06F4-7023-6BD3-A936D9AC85D2}"/>
                    </a:ext>
                  </a:extLst>
                </p:cNvPr>
                <p:cNvCxnSpPr/>
                <p:nvPr/>
              </p:nvCxnSpPr>
              <p:spPr>
                <a:xfrm flipV="1">
                  <a:off x="147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7" name="直線コネクタ 3756">
                  <a:extLst>
                    <a:ext uri="{FF2B5EF4-FFF2-40B4-BE49-F238E27FC236}">
                      <a16:creationId xmlns:a16="http://schemas.microsoft.com/office/drawing/2014/main" id="{E0324A68-D53B-DB61-E4A8-10EC71E3AD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0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8" name="直線コネクタ 3757">
                  <a:extLst>
                    <a:ext uri="{FF2B5EF4-FFF2-40B4-BE49-F238E27FC236}">
                      <a16:creationId xmlns:a16="http://schemas.microsoft.com/office/drawing/2014/main" id="{9FA7B39F-3332-D2EC-34BB-033A8FE2E7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4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9" name="直線コネクタ 3758">
                  <a:extLst>
                    <a:ext uri="{FF2B5EF4-FFF2-40B4-BE49-F238E27FC236}">
                      <a16:creationId xmlns:a16="http://schemas.microsoft.com/office/drawing/2014/main" id="{9F842807-7306-2A12-5A61-FC396DEB4D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8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0" name="直線コネクタ 3759">
                  <a:extLst>
                    <a:ext uri="{FF2B5EF4-FFF2-40B4-BE49-F238E27FC236}">
                      <a16:creationId xmlns:a16="http://schemas.microsoft.com/office/drawing/2014/main" id="{AB4D074A-6EC0-E08F-2EFA-45B929AE39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1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1" name="直線コネクタ 3760">
                  <a:extLst>
                    <a:ext uri="{FF2B5EF4-FFF2-40B4-BE49-F238E27FC236}">
                      <a16:creationId xmlns:a16="http://schemas.microsoft.com/office/drawing/2014/main" id="{A3A5F880-BFFC-DB37-D5FF-74904DC22332}"/>
                    </a:ext>
                  </a:extLst>
                </p:cNvPr>
                <p:cNvCxnSpPr/>
                <p:nvPr/>
              </p:nvCxnSpPr>
              <p:spPr>
                <a:xfrm flipV="1">
                  <a:off x="165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2" name="直線コネクタ 3761">
                  <a:extLst>
                    <a:ext uri="{FF2B5EF4-FFF2-40B4-BE49-F238E27FC236}">
                      <a16:creationId xmlns:a16="http://schemas.microsoft.com/office/drawing/2014/main" id="{AD1629BE-ED74-7A30-6238-B9CA9AD114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8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3" name="直線コネクタ 3762">
                  <a:extLst>
                    <a:ext uri="{FF2B5EF4-FFF2-40B4-BE49-F238E27FC236}">
                      <a16:creationId xmlns:a16="http://schemas.microsoft.com/office/drawing/2014/main" id="{F319C887-2C27-B46C-D8C7-DE61E0D284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2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4" name="直線コネクタ 3763">
                  <a:extLst>
                    <a:ext uri="{FF2B5EF4-FFF2-40B4-BE49-F238E27FC236}">
                      <a16:creationId xmlns:a16="http://schemas.microsoft.com/office/drawing/2014/main" id="{1417C2B8-2E67-7C29-0ADF-EB8CB61122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5" name="直線コネクタ 3764">
                  <a:extLst>
                    <a:ext uri="{FF2B5EF4-FFF2-40B4-BE49-F238E27FC236}">
                      <a16:creationId xmlns:a16="http://schemas.microsoft.com/office/drawing/2014/main" id="{B20073F3-56DE-FC74-3DD9-A569B1865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9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6" name="直線コネクタ 3765">
                  <a:extLst>
                    <a:ext uri="{FF2B5EF4-FFF2-40B4-BE49-F238E27FC236}">
                      <a16:creationId xmlns:a16="http://schemas.microsoft.com/office/drawing/2014/main" id="{0E253A2A-0AD2-D132-F85A-6EF12E5F7D0A}"/>
                    </a:ext>
                  </a:extLst>
                </p:cNvPr>
                <p:cNvCxnSpPr/>
                <p:nvPr/>
              </p:nvCxnSpPr>
              <p:spPr>
                <a:xfrm flipV="1">
                  <a:off x="18322840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67" name="グループ化 3766">
                  <a:extLst>
                    <a:ext uri="{FF2B5EF4-FFF2-40B4-BE49-F238E27FC236}">
                      <a16:creationId xmlns:a16="http://schemas.microsoft.com/office/drawing/2014/main" id="{8C7D9BC9-013B-43A7-0572-4ADB1BF27C14}"/>
                    </a:ext>
                  </a:extLst>
                </p:cNvPr>
                <p:cNvGrpSpPr/>
                <p:nvPr/>
              </p:nvGrpSpPr>
              <p:grpSpPr>
                <a:xfrm>
                  <a:off x="358853" y="4433252"/>
                  <a:ext cx="17928000" cy="169209"/>
                  <a:chOff x="358853" y="4433253"/>
                  <a:chExt cx="17928000" cy="117316"/>
                </a:xfrm>
              </p:grpSpPr>
              <p:cxnSp>
                <p:nvCxnSpPr>
                  <p:cNvPr id="3778" name="直線コネクタ 3777">
                    <a:extLst>
                      <a:ext uri="{FF2B5EF4-FFF2-40B4-BE49-F238E27FC236}">
                        <a16:creationId xmlns:a16="http://schemas.microsoft.com/office/drawing/2014/main" id="{B728095C-5B58-46B6-97DB-54ACBD4468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79" name="直線コネクタ 3778">
                    <a:extLst>
                      <a:ext uri="{FF2B5EF4-FFF2-40B4-BE49-F238E27FC236}">
                        <a16:creationId xmlns:a16="http://schemas.microsoft.com/office/drawing/2014/main" id="{223B5F89-7FB8-7833-C7A7-E38E3ACBFE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0" name="直線コネクタ 3779">
                    <a:extLst>
                      <a:ext uri="{FF2B5EF4-FFF2-40B4-BE49-F238E27FC236}">
                        <a16:creationId xmlns:a16="http://schemas.microsoft.com/office/drawing/2014/main" id="{DB464AFA-1DAA-DD4F-ED67-39F1C9DD18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1" name="直線コネクタ 3780">
                    <a:extLst>
                      <a:ext uri="{FF2B5EF4-FFF2-40B4-BE49-F238E27FC236}">
                        <a16:creationId xmlns:a16="http://schemas.microsoft.com/office/drawing/2014/main" id="{60028051-F9B6-0F0D-48C4-A86D85CE5E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2" name="直線コネクタ 3781">
                    <a:extLst>
                      <a:ext uri="{FF2B5EF4-FFF2-40B4-BE49-F238E27FC236}">
                        <a16:creationId xmlns:a16="http://schemas.microsoft.com/office/drawing/2014/main" id="{27763207-1177-DF10-B898-D442979D4A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3" name="直線コネクタ 3782">
                    <a:extLst>
                      <a:ext uri="{FF2B5EF4-FFF2-40B4-BE49-F238E27FC236}">
                        <a16:creationId xmlns:a16="http://schemas.microsoft.com/office/drawing/2014/main" id="{73513E93-3A75-C392-C6DD-F0636E515F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4" name="直線コネクタ 3783">
                    <a:extLst>
                      <a:ext uri="{FF2B5EF4-FFF2-40B4-BE49-F238E27FC236}">
                        <a16:creationId xmlns:a16="http://schemas.microsoft.com/office/drawing/2014/main" id="{59EA628C-8108-3236-05E3-205EFF8FFC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5" name="直線コネクタ 3784">
                    <a:extLst>
                      <a:ext uri="{FF2B5EF4-FFF2-40B4-BE49-F238E27FC236}">
                        <a16:creationId xmlns:a16="http://schemas.microsoft.com/office/drawing/2014/main" id="{A268C722-53A5-93E6-02D4-F91C3C5085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6" name="直線コネクタ 3785">
                    <a:extLst>
                      <a:ext uri="{FF2B5EF4-FFF2-40B4-BE49-F238E27FC236}">
                        <a16:creationId xmlns:a16="http://schemas.microsoft.com/office/drawing/2014/main" id="{D8A9940C-6F4F-4C06-B5B6-B55FA87D8A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7" name="直線コネクタ 3786">
                    <a:extLst>
                      <a:ext uri="{FF2B5EF4-FFF2-40B4-BE49-F238E27FC236}">
                        <a16:creationId xmlns:a16="http://schemas.microsoft.com/office/drawing/2014/main" id="{58B6CB02-698C-7B72-0700-FC81405418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8" name="直線コネクタ 3787">
                    <a:extLst>
                      <a:ext uri="{FF2B5EF4-FFF2-40B4-BE49-F238E27FC236}">
                        <a16:creationId xmlns:a16="http://schemas.microsoft.com/office/drawing/2014/main" id="{5D1EE157-073D-E6C9-AC37-C42843D082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9" name="直線コネクタ 3788">
                    <a:extLst>
                      <a:ext uri="{FF2B5EF4-FFF2-40B4-BE49-F238E27FC236}">
                        <a16:creationId xmlns:a16="http://schemas.microsoft.com/office/drawing/2014/main" id="{6142D176-8DEF-F6F8-BF84-04F15D934E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0" name="直線コネクタ 3789">
                    <a:extLst>
                      <a:ext uri="{FF2B5EF4-FFF2-40B4-BE49-F238E27FC236}">
                        <a16:creationId xmlns:a16="http://schemas.microsoft.com/office/drawing/2014/main" id="{BA4B8359-78D8-8E90-669E-814FBF2DA5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1" name="直線コネクタ 3790">
                    <a:extLst>
                      <a:ext uri="{FF2B5EF4-FFF2-40B4-BE49-F238E27FC236}">
                        <a16:creationId xmlns:a16="http://schemas.microsoft.com/office/drawing/2014/main" id="{41B0DB42-F257-5C96-BC69-C266348972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2" name="直線コネクタ 3791">
                    <a:extLst>
                      <a:ext uri="{FF2B5EF4-FFF2-40B4-BE49-F238E27FC236}">
                        <a16:creationId xmlns:a16="http://schemas.microsoft.com/office/drawing/2014/main" id="{E5080314-7C3A-3583-876F-222FF61703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3" name="直線コネクタ 3792">
                    <a:extLst>
                      <a:ext uri="{FF2B5EF4-FFF2-40B4-BE49-F238E27FC236}">
                        <a16:creationId xmlns:a16="http://schemas.microsoft.com/office/drawing/2014/main" id="{170F54C8-42A1-BE4C-1FF1-DD0B2C7747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4" name="直線コネクタ 3793">
                    <a:extLst>
                      <a:ext uri="{FF2B5EF4-FFF2-40B4-BE49-F238E27FC236}">
                        <a16:creationId xmlns:a16="http://schemas.microsoft.com/office/drawing/2014/main" id="{12DCC596-953E-B3FF-E21A-0946A8D4F7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5" name="直線コネクタ 3794">
                    <a:extLst>
                      <a:ext uri="{FF2B5EF4-FFF2-40B4-BE49-F238E27FC236}">
                        <a16:creationId xmlns:a16="http://schemas.microsoft.com/office/drawing/2014/main" id="{A257BB8F-7BF0-EF68-B98F-096DECB09F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6" name="直線コネクタ 3795">
                    <a:extLst>
                      <a:ext uri="{FF2B5EF4-FFF2-40B4-BE49-F238E27FC236}">
                        <a16:creationId xmlns:a16="http://schemas.microsoft.com/office/drawing/2014/main" id="{2584A5AA-ABC2-C3DE-42C2-704E1EA7B6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7" name="直線コネクタ 3796">
                    <a:extLst>
                      <a:ext uri="{FF2B5EF4-FFF2-40B4-BE49-F238E27FC236}">
                        <a16:creationId xmlns:a16="http://schemas.microsoft.com/office/drawing/2014/main" id="{7FCE78C0-66DF-0E13-8590-AC029F697F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8" name="直線コネクタ 3797">
                    <a:extLst>
                      <a:ext uri="{FF2B5EF4-FFF2-40B4-BE49-F238E27FC236}">
                        <a16:creationId xmlns:a16="http://schemas.microsoft.com/office/drawing/2014/main" id="{2B79979A-6A0C-31A7-6B8B-8C4193952F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9" name="直線コネクタ 3798">
                    <a:extLst>
                      <a:ext uri="{FF2B5EF4-FFF2-40B4-BE49-F238E27FC236}">
                        <a16:creationId xmlns:a16="http://schemas.microsoft.com/office/drawing/2014/main" id="{883DF7DD-CAD3-8A53-8553-C806983200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0" name="直線コネクタ 3799">
                    <a:extLst>
                      <a:ext uri="{FF2B5EF4-FFF2-40B4-BE49-F238E27FC236}">
                        <a16:creationId xmlns:a16="http://schemas.microsoft.com/office/drawing/2014/main" id="{36227D51-E900-1B7D-B84F-61B173175E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1" name="直線コネクタ 3800">
                    <a:extLst>
                      <a:ext uri="{FF2B5EF4-FFF2-40B4-BE49-F238E27FC236}">
                        <a16:creationId xmlns:a16="http://schemas.microsoft.com/office/drawing/2014/main" id="{5C2720BE-D20D-BD1E-F95F-70738B2B86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2" name="直線コネクタ 3801">
                    <a:extLst>
                      <a:ext uri="{FF2B5EF4-FFF2-40B4-BE49-F238E27FC236}">
                        <a16:creationId xmlns:a16="http://schemas.microsoft.com/office/drawing/2014/main" id="{9F3E5C37-FF9F-A771-EA7B-4A33396A83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3" name="直線コネクタ 3802">
                    <a:extLst>
                      <a:ext uri="{FF2B5EF4-FFF2-40B4-BE49-F238E27FC236}">
                        <a16:creationId xmlns:a16="http://schemas.microsoft.com/office/drawing/2014/main" id="{2724F800-AB73-A29E-3736-EEDC44D70C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4" name="直線コネクタ 3803">
                    <a:extLst>
                      <a:ext uri="{FF2B5EF4-FFF2-40B4-BE49-F238E27FC236}">
                        <a16:creationId xmlns:a16="http://schemas.microsoft.com/office/drawing/2014/main" id="{0A7190D5-C3FC-AA1C-DAC2-09B69E2EF3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5" name="直線コネクタ 3804">
                    <a:extLst>
                      <a:ext uri="{FF2B5EF4-FFF2-40B4-BE49-F238E27FC236}">
                        <a16:creationId xmlns:a16="http://schemas.microsoft.com/office/drawing/2014/main" id="{4F390D5E-C30D-B565-567E-A98C542E89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6" name="直線コネクタ 3805">
                    <a:extLst>
                      <a:ext uri="{FF2B5EF4-FFF2-40B4-BE49-F238E27FC236}">
                        <a16:creationId xmlns:a16="http://schemas.microsoft.com/office/drawing/2014/main" id="{11091894-24BE-14D2-DD14-13BA543242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7" name="直線コネクタ 3806">
                    <a:extLst>
                      <a:ext uri="{FF2B5EF4-FFF2-40B4-BE49-F238E27FC236}">
                        <a16:creationId xmlns:a16="http://schemas.microsoft.com/office/drawing/2014/main" id="{C565144F-A598-02BC-EBAF-79D66010D2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8" name="直線コネクタ 3807">
                    <a:extLst>
                      <a:ext uri="{FF2B5EF4-FFF2-40B4-BE49-F238E27FC236}">
                        <a16:creationId xmlns:a16="http://schemas.microsoft.com/office/drawing/2014/main" id="{FAEC481F-A026-5615-ED65-770A3E7808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9" name="直線コネクタ 3808">
                    <a:extLst>
                      <a:ext uri="{FF2B5EF4-FFF2-40B4-BE49-F238E27FC236}">
                        <a16:creationId xmlns:a16="http://schemas.microsoft.com/office/drawing/2014/main" id="{1CCB4B1D-4FC8-EE95-5843-088F2710D3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0" name="直線コネクタ 3809">
                    <a:extLst>
                      <a:ext uri="{FF2B5EF4-FFF2-40B4-BE49-F238E27FC236}">
                        <a16:creationId xmlns:a16="http://schemas.microsoft.com/office/drawing/2014/main" id="{D5E9C5DD-04A9-048D-3527-DE84A7FCAC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1" name="直線コネクタ 3810">
                    <a:extLst>
                      <a:ext uri="{FF2B5EF4-FFF2-40B4-BE49-F238E27FC236}">
                        <a16:creationId xmlns:a16="http://schemas.microsoft.com/office/drawing/2014/main" id="{D8EA92DD-662A-4C61-C252-6B023211D7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2" name="直線コネクタ 3811">
                    <a:extLst>
                      <a:ext uri="{FF2B5EF4-FFF2-40B4-BE49-F238E27FC236}">
                        <a16:creationId xmlns:a16="http://schemas.microsoft.com/office/drawing/2014/main" id="{C525C37B-6481-5148-ED4D-D5D41424D4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3" name="直線コネクタ 3812">
                    <a:extLst>
                      <a:ext uri="{FF2B5EF4-FFF2-40B4-BE49-F238E27FC236}">
                        <a16:creationId xmlns:a16="http://schemas.microsoft.com/office/drawing/2014/main" id="{835E5476-FCBB-30BA-1565-69851C9DF6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4" name="直線コネクタ 3813">
                    <a:extLst>
                      <a:ext uri="{FF2B5EF4-FFF2-40B4-BE49-F238E27FC236}">
                        <a16:creationId xmlns:a16="http://schemas.microsoft.com/office/drawing/2014/main" id="{A593000A-591F-A433-9E57-B37717ACCC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9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5" name="直線コネクタ 3814">
                    <a:extLst>
                      <a:ext uri="{FF2B5EF4-FFF2-40B4-BE49-F238E27FC236}">
                        <a16:creationId xmlns:a16="http://schemas.microsoft.com/office/drawing/2014/main" id="{58A5CE42-4C3A-47FB-2683-5B96907BBD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6" name="直線コネクタ 3815">
                    <a:extLst>
                      <a:ext uri="{FF2B5EF4-FFF2-40B4-BE49-F238E27FC236}">
                        <a16:creationId xmlns:a16="http://schemas.microsoft.com/office/drawing/2014/main" id="{AB33D2DD-E201-105A-D4C0-8C8585FF10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7" name="直線コネクタ 3816">
                    <a:extLst>
                      <a:ext uri="{FF2B5EF4-FFF2-40B4-BE49-F238E27FC236}">
                        <a16:creationId xmlns:a16="http://schemas.microsoft.com/office/drawing/2014/main" id="{00AF4CD0-A32F-6E91-84A6-4865ED557E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8" name="直線コネクタ 3817">
                    <a:extLst>
                      <a:ext uri="{FF2B5EF4-FFF2-40B4-BE49-F238E27FC236}">
                        <a16:creationId xmlns:a16="http://schemas.microsoft.com/office/drawing/2014/main" id="{3D64A936-501F-4429-F797-CBB08AEE5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9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9" name="直線コネクタ 3818">
                    <a:extLst>
                      <a:ext uri="{FF2B5EF4-FFF2-40B4-BE49-F238E27FC236}">
                        <a16:creationId xmlns:a16="http://schemas.microsoft.com/office/drawing/2014/main" id="{5E98D977-7ED4-8B52-E924-0705A3BD59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0" name="直線コネクタ 3819">
                    <a:extLst>
                      <a:ext uri="{FF2B5EF4-FFF2-40B4-BE49-F238E27FC236}">
                        <a16:creationId xmlns:a16="http://schemas.microsoft.com/office/drawing/2014/main" id="{AF542C49-3A37-AB07-D1EF-24454538D4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9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1" name="直線コネクタ 3820">
                    <a:extLst>
                      <a:ext uri="{FF2B5EF4-FFF2-40B4-BE49-F238E27FC236}">
                        <a16:creationId xmlns:a16="http://schemas.microsoft.com/office/drawing/2014/main" id="{53A0A695-2FFE-10BC-20B7-FD656D18FE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2" name="直線コネクタ 3821">
                    <a:extLst>
                      <a:ext uri="{FF2B5EF4-FFF2-40B4-BE49-F238E27FC236}">
                        <a16:creationId xmlns:a16="http://schemas.microsoft.com/office/drawing/2014/main" id="{71795EE7-17E6-AC9F-2773-A3D644A37F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3" name="直線コネクタ 3822">
                    <a:extLst>
                      <a:ext uri="{FF2B5EF4-FFF2-40B4-BE49-F238E27FC236}">
                        <a16:creationId xmlns:a16="http://schemas.microsoft.com/office/drawing/2014/main" id="{FB671596-1764-46BC-3FA1-828BC2176D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4" name="直線コネクタ 3823">
                    <a:extLst>
                      <a:ext uri="{FF2B5EF4-FFF2-40B4-BE49-F238E27FC236}">
                        <a16:creationId xmlns:a16="http://schemas.microsoft.com/office/drawing/2014/main" id="{4DFF6B78-6C85-32FE-75E0-B7581E22CE2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1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5" name="直線コネクタ 3824">
                    <a:extLst>
                      <a:ext uri="{FF2B5EF4-FFF2-40B4-BE49-F238E27FC236}">
                        <a16:creationId xmlns:a16="http://schemas.microsoft.com/office/drawing/2014/main" id="{D8EB96C5-FB41-FA21-F5A6-262179CA1D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1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6" name="直線コネクタ 3825">
                    <a:extLst>
                      <a:ext uri="{FF2B5EF4-FFF2-40B4-BE49-F238E27FC236}">
                        <a16:creationId xmlns:a16="http://schemas.microsoft.com/office/drawing/2014/main" id="{06281634-1EFF-A6C4-6380-95FD0C0BE6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2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7" name="直線コネクタ 3826">
                    <a:extLst>
                      <a:ext uri="{FF2B5EF4-FFF2-40B4-BE49-F238E27FC236}">
                        <a16:creationId xmlns:a16="http://schemas.microsoft.com/office/drawing/2014/main" id="{2591EA30-1A75-FB40-E5D5-362DA0981C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2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8" name="直線コネクタ 3827">
                    <a:extLst>
                      <a:ext uri="{FF2B5EF4-FFF2-40B4-BE49-F238E27FC236}">
                        <a16:creationId xmlns:a16="http://schemas.microsoft.com/office/drawing/2014/main" id="{E34019FB-D820-CB84-C889-246B023013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9" name="直線コネクタ 3828">
                    <a:extLst>
                      <a:ext uri="{FF2B5EF4-FFF2-40B4-BE49-F238E27FC236}">
                        <a16:creationId xmlns:a16="http://schemas.microsoft.com/office/drawing/2014/main" id="{24E79B33-6FF4-7FDA-E840-182776578E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0" name="直線コネクタ 3829">
                    <a:extLst>
                      <a:ext uri="{FF2B5EF4-FFF2-40B4-BE49-F238E27FC236}">
                        <a16:creationId xmlns:a16="http://schemas.microsoft.com/office/drawing/2014/main" id="{04B605E3-731E-338D-BE3C-83154325CD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4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1" name="直線コネクタ 3830">
                    <a:extLst>
                      <a:ext uri="{FF2B5EF4-FFF2-40B4-BE49-F238E27FC236}">
                        <a16:creationId xmlns:a16="http://schemas.microsoft.com/office/drawing/2014/main" id="{E2F801F8-480D-8340-7BC2-918BE34AD5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4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2" name="直線コネクタ 3831">
                    <a:extLst>
                      <a:ext uri="{FF2B5EF4-FFF2-40B4-BE49-F238E27FC236}">
                        <a16:creationId xmlns:a16="http://schemas.microsoft.com/office/drawing/2014/main" id="{A74BE7CF-8B34-1B37-6842-AC111EBE89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3" name="直線コネクタ 3832">
                    <a:extLst>
                      <a:ext uri="{FF2B5EF4-FFF2-40B4-BE49-F238E27FC236}">
                        <a16:creationId xmlns:a16="http://schemas.microsoft.com/office/drawing/2014/main" id="{F4438A6D-A0DA-9656-6526-8128E5FB56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5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4" name="直線コネクタ 3833">
                    <a:extLst>
                      <a:ext uri="{FF2B5EF4-FFF2-40B4-BE49-F238E27FC236}">
                        <a16:creationId xmlns:a16="http://schemas.microsoft.com/office/drawing/2014/main" id="{F47F5616-2660-3D3C-B259-18901D0D67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5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5" name="直線コネクタ 3834">
                    <a:extLst>
                      <a:ext uri="{FF2B5EF4-FFF2-40B4-BE49-F238E27FC236}">
                        <a16:creationId xmlns:a16="http://schemas.microsoft.com/office/drawing/2014/main" id="{C700BF10-2D44-8FCD-A3A5-2573533C27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5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6" name="直線コネクタ 3835">
                    <a:extLst>
                      <a:ext uri="{FF2B5EF4-FFF2-40B4-BE49-F238E27FC236}">
                        <a16:creationId xmlns:a16="http://schemas.microsoft.com/office/drawing/2014/main" id="{32478021-266B-64E1-26BC-9DF7E89C26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7" name="直線コネクタ 3836">
                    <a:extLst>
                      <a:ext uri="{FF2B5EF4-FFF2-40B4-BE49-F238E27FC236}">
                        <a16:creationId xmlns:a16="http://schemas.microsoft.com/office/drawing/2014/main" id="{4835D7D6-8A1A-AEA5-8F26-3026C80ECA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7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8" name="直線コネクタ 3837">
                    <a:extLst>
                      <a:ext uri="{FF2B5EF4-FFF2-40B4-BE49-F238E27FC236}">
                        <a16:creationId xmlns:a16="http://schemas.microsoft.com/office/drawing/2014/main" id="{64150A46-3ACE-CF1E-4FC9-80ABD89FFD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9" name="直線コネクタ 3838">
                    <a:extLst>
                      <a:ext uri="{FF2B5EF4-FFF2-40B4-BE49-F238E27FC236}">
                        <a16:creationId xmlns:a16="http://schemas.microsoft.com/office/drawing/2014/main" id="{E8A2871B-4911-9DCE-0C92-3FE4DA67FA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7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0" name="直線コネクタ 3839">
                    <a:extLst>
                      <a:ext uri="{FF2B5EF4-FFF2-40B4-BE49-F238E27FC236}">
                        <a16:creationId xmlns:a16="http://schemas.microsoft.com/office/drawing/2014/main" id="{5604D61B-C493-E559-8AFB-1498724819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8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1" name="直線コネクタ 3840">
                    <a:extLst>
                      <a:ext uri="{FF2B5EF4-FFF2-40B4-BE49-F238E27FC236}">
                        <a16:creationId xmlns:a16="http://schemas.microsoft.com/office/drawing/2014/main" id="{22445413-14F9-8429-ADAC-2BCA380926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2" name="直線コネクタ 3841">
                    <a:extLst>
                      <a:ext uri="{FF2B5EF4-FFF2-40B4-BE49-F238E27FC236}">
                        <a16:creationId xmlns:a16="http://schemas.microsoft.com/office/drawing/2014/main" id="{B5E92BF3-2FC1-31E7-2C5C-EDE5B9EF36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9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3" name="直線コネクタ 3842">
                    <a:extLst>
                      <a:ext uri="{FF2B5EF4-FFF2-40B4-BE49-F238E27FC236}">
                        <a16:creationId xmlns:a16="http://schemas.microsoft.com/office/drawing/2014/main" id="{3D9912A1-1C33-A8CC-4A12-EAF6386370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8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4" name="直線コネクタ 3843">
                    <a:extLst>
                      <a:ext uri="{FF2B5EF4-FFF2-40B4-BE49-F238E27FC236}">
                        <a16:creationId xmlns:a16="http://schemas.microsoft.com/office/drawing/2014/main" id="{8532FC4C-383D-DD3D-E483-F89C41E7E44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9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5" name="直線コネクタ 3844">
                    <a:extLst>
                      <a:ext uri="{FF2B5EF4-FFF2-40B4-BE49-F238E27FC236}">
                        <a16:creationId xmlns:a16="http://schemas.microsoft.com/office/drawing/2014/main" id="{54BB4E81-ED99-831F-2159-73B475F37DD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9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6" name="直線コネクタ 3845">
                    <a:extLst>
                      <a:ext uri="{FF2B5EF4-FFF2-40B4-BE49-F238E27FC236}">
                        <a16:creationId xmlns:a16="http://schemas.microsoft.com/office/drawing/2014/main" id="{5D28FEFC-72D8-28B2-1AD9-FE08B56ADA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7" name="直線コネクタ 3846">
                    <a:extLst>
                      <a:ext uri="{FF2B5EF4-FFF2-40B4-BE49-F238E27FC236}">
                        <a16:creationId xmlns:a16="http://schemas.microsoft.com/office/drawing/2014/main" id="{A640EFC5-3CE5-660F-C92C-85942357F7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8" name="直線コネクタ 3847">
                    <a:extLst>
                      <a:ext uri="{FF2B5EF4-FFF2-40B4-BE49-F238E27FC236}">
                        <a16:creationId xmlns:a16="http://schemas.microsoft.com/office/drawing/2014/main" id="{C1EC4E0D-F83E-6AF1-1C38-23FFBCF6BD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1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9" name="直線コネクタ 3848">
                    <a:extLst>
                      <a:ext uri="{FF2B5EF4-FFF2-40B4-BE49-F238E27FC236}">
                        <a16:creationId xmlns:a16="http://schemas.microsoft.com/office/drawing/2014/main" id="{A131739F-F0B5-C000-EF76-4972910C0F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1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0" name="直線コネクタ 3849">
                    <a:extLst>
                      <a:ext uri="{FF2B5EF4-FFF2-40B4-BE49-F238E27FC236}">
                        <a16:creationId xmlns:a16="http://schemas.microsoft.com/office/drawing/2014/main" id="{B3114ECF-3021-DD8F-7829-10FB7CBD121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3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1" name="直線コネクタ 3850">
                    <a:extLst>
                      <a:ext uri="{FF2B5EF4-FFF2-40B4-BE49-F238E27FC236}">
                        <a16:creationId xmlns:a16="http://schemas.microsoft.com/office/drawing/2014/main" id="{1AD3C671-DE6C-1412-4CEB-A57E8902B1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2" name="直線コネクタ 3851">
                    <a:extLst>
                      <a:ext uri="{FF2B5EF4-FFF2-40B4-BE49-F238E27FC236}">
                        <a16:creationId xmlns:a16="http://schemas.microsoft.com/office/drawing/2014/main" id="{0269DDB1-A04C-8E67-46F7-F8A38CC55E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3" name="直線コネクタ 3852">
                    <a:extLst>
                      <a:ext uri="{FF2B5EF4-FFF2-40B4-BE49-F238E27FC236}">
                        <a16:creationId xmlns:a16="http://schemas.microsoft.com/office/drawing/2014/main" id="{5CCFF29E-5105-CA55-5E25-E3C1611689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3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4" name="直線コネクタ 3853">
                    <a:extLst>
                      <a:ext uri="{FF2B5EF4-FFF2-40B4-BE49-F238E27FC236}">
                        <a16:creationId xmlns:a16="http://schemas.microsoft.com/office/drawing/2014/main" id="{F492CF56-934A-0784-6CA0-AAF085ACEE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3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5" name="直線コネクタ 3854">
                    <a:extLst>
                      <a:ext uri="{FF2B5EF4-FFF2-40B4-BE49-F238E27FC236}">
                        <a16:creationId xmlns:a16="http://schemas.microsoft.com/office/drawing/2014/main" id="{6CC81EB8-C4C2-1C1E-C961-FD7C5E2BB1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4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6" name="直線コネクタ 3855">
                    <a:extLst>
                      <a:ext uri="{FF2B5EF4-FFF2-40B4-BE49-F238E27FC236}">
                        <a16:creationId xmlns:a16="http://schemas.microsoft.com/office/drawing/2014/main" id="{F451F449-49BB-5415-A30E-93C560ED43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4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7" name="直線コネクタ 3856">
                    <a:extLst>
                      <a:ext uri="{FF2B5EF4-FFF2-40B4-BE49-F238E27FC236}">
                        <a16:creationId xmlns:a16="http://schemas.microsoft.com/office/drawing/2014/main" id="{204A4E0A-0136-F7FA-BA38-F110622A5C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4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8" name="直線コネクタ 3857">
                    <a:extLst>
                      <a:ext uri="{FF2B5EF4-FFF2-40B4-BE49-F238E27FC236}">
                        <a16:creationId xmlns:a16="http://schemas.microsoft.com/office/drawing/2014/main" id="{500F321A-D8FA-3B11-CAAB-88CB514A49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9" name="直線コネクタ 3858">
                    <a:extLst>
                      <a:ext uri="{FF2B5EF4-FFF2-40B4-BE49-F238E27FC236}">
                        <a16:creationId xmlns:a16="http://schemas.microsoft.com/office/drawing/2014/main" id="{1F97CE56-5E05-5C2E-CC79-9421DB193C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0" name="直線コネクタ 3859">
                    <a:extLst>
                      <a:ext uri="{FF2B5EF4-FFF2-40B4-BE49-F238E27FC236}">
                        <a16:creationId xmlns:a16="http://schemas.microsoft.com/office/drawing/2014/main" id="{F8A7481E-F2C4-EA3C-1C70-46395D674C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1" name="直線コネクタ 3860">
                    <a:extLst>
                      <a:ext uri="{FF2B5EF4-FFF2-40B4-BE49-F238E27FC236}">
                        <a16:creationId xmlns:a16="http://schemas.microsoft.com/office/drawing/2014/main" id="{6831FF6D-D121-BC94-6CDB-84A783D75F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2" name="直線コネクタ 3861">
                    <a:extLst>
                      <a:ext uri="{FF2B5EF4-FFF2-40B4-BE49-F238E27FC236}">
                        <a16:creationId xmlns:a16="http://schemas.microsoft.com/office/drawing/2014/main" id="{F70F27E4-05E2-8A55-A801-7E969B1EB7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3" name="直線コネクタ 3862">
                    <a:extLst>
                      <a:ext uri="{FF2B5EF4-FFF2-40B4-BE49-F238E27FC236}">
                        <a16:creationId xmlns:a16="http://schemas.microsoft.com/office/drawing/2014/main" id="{A9F0256C-7D6C-7A87-6795-B0624319EF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4" name="直線コネクタ 3863">
                    <a:extLst>
                      <a:ext uri="{FF2B5EF4-FFF2-40B4-BE49-F238E27FC236}">
                        <a16:creationId xmlns:a16="http://schemas.microsoft.com/office/drawing/2014/main" id="{D4E3C294-F6E0-F3E6-F9AF-6A26ACD538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5" name="直線コネクタ 3864">
                    <a:extLst>
                      <a:ext uri="{FF2B5EF4-FFF2-40B4-BE49-F238E27FC236}">
                        <a16:creationId xmlns:a16="http://schemas.microsoft.com/office/drawing/2014/main" id="{00572E0B-A253-D22F-1EDF-A1656A2154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6" name="直線コネクタ 3865">
                    <a:extLst>
                      <a:ext uri="{FF2B5EF4-FFF2-40B4-BE49-F238E27FC236}">
                        <a16:creationId xmlns:a16="http://schemas.microsoft.com/office/drawing/2014/main" id="{17115997-F321-05C1-FCE6-EF1D7F7977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7" name="直線コネクタ 3866">
                    <a:extLst>
                      <a:ext uri="{FF2B5EF4-FFF2-40B4-BE49-F238E27FC236}">
                        <a16:creationId xmlns:a16="http://schemas.microsoft.com/office/drawing/2014/main" id="{A5BAC193-E32B-B4D3-297E-3814F58480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8" name="直線コネクタ 3867">
                    <a:extLst>
                      <a:ext uri="{FF2B5EF4-FFF2-40B4-BE49-F238E27FC236}">
                        <a16:creationId xmlns:a16="http://schemas.microsoft.com/office/drawing/2014/main" id="{23877827-07C8-237D-E26C-9EF3C2ED54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1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9" name="直線コネクタ 3868">
                    <a:extLst>
                      <a:ext uri="{FF2B5EF4-FFF2-40B4-BE49-F238E27FC236}">
                        <a16:creationId xmlns:a16="http://schemas.microsoft.com/office/drawing/2014/main" id="{B3403FB1-D402-D9B7-B0F4-AAFD9B76D2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0" name="直線コネクタ 3869">
                    <a:extLst>
                      <a:ext uri="{FF2B5EF4-FFF2-40B4-BE49-F238E27FC236}">
                        <a16:creationId xmlns:a16="http://schemas.microsoft.com/office/drawing/2014/main" id="{3E5CDF38-08FB-E3F7-EB1A-1EE2EC2CF2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1" name="直線コネクタ 3870">
                    <a:extLst>
                      <a:ext uri="{FF2B5EF4-FFF2-40B4-BE49-F238E27FC236}">
                        <a16:creationId xmlns:a16="http://schemas.microsoft.com/office/drawing/2014/main" id="{22057DA6-5DBE-7B57-4D9B-9B434DE2BE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2" name="直線コネクタ 3871">
                    <a:extLst>
                      <a:ext uri="{FF2B5EF4-FFF2-40B4-BE49-F238E27FC236}">
                        <a16:creationId xmlns:a16="http://schemas.microsoft.com/office/drawing/2014/main" id="{67E90C9D-98D8-937F-E113-1F3254D1CF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3" name="直線コネクタ 3872">
                    <a:extLst>
                      <a:ext uri="{FF2B5EF4-FFF2-40B4-BE49-F238E27FC236}">
                        <a16:creationId xmlns:a16="http://schemas.microsoft.com/office/drawing/2014/main" id="{DEC34B6D-F0EB-E584-AB8B-587E931C48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1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4" name="直線コネクタ 3873">
                    <a:extLst>
                      <a:ext uri="{FF2B5EF4-FFF2-40B4-BE49-F238E27FC236}">
                        <a16:creationId xmlns:a16="http://schemas.microsoft.com/office/drawing/2014/main" id="{42729043-2DEC-5030-B13E-C8B7B2F891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1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5" name="直線コネクタ 3874">
                    <a:extLst>
                      <a:ext uri="{FF2B5EF4-FFF2-40B4-BE49-F238E27FC236}">
                        <a16:creationId xmlns:a16="http://schemas.microsoft.com/office/drawing/2014/main" id="{AE107C9F-B273-C5BD-24AE-8750CF523B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6" name="直線コネクタ 3875">
                    <a:extLst>
                      <a:ext uri="{FF2B5EF4-FFF2-40B4-BE49-F238E27FC236}">
                        <a16:creationId xmlns:a16="http://schemas.microsoft.com/office/drawing/2014/main" id="{BE533947-9847-5A9B-19D1-2878962A57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7" name="直線コネクタ 3876">
                    <a:extLst>
                      <a:ext uri="{FF2B5EF4-FFF2-40B4-BE49-F238E27FC236}">
                        <a16:creationId xmlns:a16="http://schemas.microsoft.com/office/drawing/2014/main" id="{2B96248E-A58A-7C87-BA5F-3FCB156850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4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8" name="直線コネクタ 3877">
                    <a:extLst>
                      <a:ext uri="{FF2B5EF4-FFF2-40B4-BE49-F238E27FC236}">
                        <a16:creationId xmlns:a16="http://schemas.microsoft.com/office/drawing/2014/main" id="{BC34C9F2-9DDF-9CAE-159E-1B84A215BBB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3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9" name="直線コネクタ 3878">
                    <a:extLst>
                      <a:ext uri="{FF2B5EF4-FFF2-40B4-BE49-F238E27FC236}">
                        <a16:creationId xmlns:a16="http://schemas.microsoft.com/office/drawing/2014/main" id="{A9D62338-0D02-D56A-E020-10D5C083591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3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0" name="直線コネクタ 3879">
                    <a:extLst>
                      <a:ext uri="{FF2B5EF4-FFF2-40B4-BE49-F238E27FC236}">
                        <a16:creationId xmlns:a16="http://schemas.microsoft.com/office/drawing/2014/main" id="{006D2E2F-FEAE-8EF7-574D-38ABFD4A17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3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1" name="直線コネクタ 3880">
                    <a:extLst>
                      <a:ext uri="{FF2B5EF4-FFF2-40B4-BE49-F238E27FC236}">
                        <a16:creationId xmlns:a16="http://schemas.microsoft.com/office/drawing/2014/main" id="{42CE3B43-8D08-EC6B-AA65-1130E385B3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4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2" name="直線コネクタ 3881">
                    <a:extLst>
                      <a:ext uri="{FF2B5EF4-FFF2-40B4-BE49-F238E27FC236}">
                        <a16:creationId xmlns:a16="http://schemas.microsoft.com/office/drawing/2014/main" id="{5B236DCF-99EA-AE1F-3DC3-AB2E268E45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5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3" name="直線コネクタ 3882">
                    <a:extLst>
                      <a:ext uri="{FF2B5EF4-FFF2-40B4-BE49-F238E27FC236}">
                        <a16:creationId xmlns:a16="http://schemas.microsoft.com/office/drawing/2014/main" id="{97AB563E-DCE9-FC3C-59CC-A2AA4853C3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4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4" name="直線コネクタ 3883">
                    <a:extLst>
                      <a:ext uri="{FF2B5EF4-FFF2-40B4-BE49-F238E27FC236}">
                        <a16:creationId xmlns:a16="http://schemas.microsoft.com/office/drawing/2014/main" id="{A653494C-FCE7-79D7-8464-531F9A9D16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5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5" name="直線コネクタ 3884">
                    <a:extLst>
                      <a:ext uri="{FF2B5EF4-FFF2-40B4-BE49-F238E27FC236}">
                        <a16:creationId xmlns:a16="http://schemas.microsoft.com/office/drawing/2014/main" id="{715F9AB5-4634-7459-656A-2F6A8B7A9C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6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6" name="直線コネクタ 3885">
                    <a:extLst>
                      <a:ext uri="{FF2B5EF4-FFF2-40B4-BE49-F238E27FC236}">
                        <a16:creationId xmlns:a16="http://schemas.microsoft.com/office/drawing/2014/main" id="{2F49EA31-3BB0-C93D-A871-8231001607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8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7" name="直線コネクタ 3886">
                    <a:extLst>
                      <a:ext uri="{FF2B5EF4-FFF2-40B4-BE49-F238E27FC236}">
                        <a16:creationId xmlns:a16="http://schemas.microsoft.com/office/drawing/2014/main" id="{D5023AA3-6A0A-E530-A0E3-A1D0CBCABC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8" name="直線コネクタ 3887">
                    <a:extLst>
                      <a:ext uri="{FF2B5EF4-FFF2-40B4-BE49-F238E27FC236}">
                        <a16:creationId xmlns:a16="http://schemas.microsoft.com/office/drawing/2014/main" id="{9AE184D0-7DEC-9D89-B464-CE4FE53D6B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6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9" name="直線コネクタ 3888">
                    <a:extLst>
                      <a:ext uri="{FF2B5EF4-FFF2-40B4-BE49-F238E27FC236}">
                        <a16:creationId xmlns:a16="http://schemas.microsoft.com/office/drawing/2014/main" id="{19BEAE74-6237-5B07-2935-D5DBFF8F60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0" name="直線コネクタ 3889">
                    <a:extLst>
                      <a:ext uri="{FF2B5EF4-FFF2-40B4-BE49-F238E27FC236}">
                        <a16:creationId xmlns:a16="http://schemas.microsoft.com/office/drawing/2014/main" id="{328D7FA6-6029-2E57-7527-36904D98A1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1" name="直線コネクタ 3890">
                    <a:extLst>
                      <a:ext uri="{FF2B5EF4-FFF2-40B4-BE49-F238E27FC236}">
                        <a16:creationId xmlns:a16="http://schemas.microsoft.com/office/drawing/2014/main" id="{5FCF0E6B-0BE7-FE99-99FA-4E8119E271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8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2" name="直線コネクタ 3891">
                    <a:extLst>
                      <a:ext uri="{FF2B5EF4-FFF2-40B4-BE49-F238E27FC236}">
                        <a16:creationId xmlns:a16="http://schemas.microsoft.com/office/drawing/2014/main" id="{00A706B0-F0FA-2AD4-15A4-6D79D110BB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8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3" name="直線コネクタ 3892">
                    <a:extLst>
                      <a:ext uri="{FF2B5EF4-FFF2-40B4-BE49-F238E27FC236}">
                        <a16:creationId xmlns:a16="http://schemas.microsoft.com/office/drawing/2014/main" id="{84069572-9991-C4D0-6965-4AA2C081CC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4" name="直線コネクタ 3893">
                    <a:extLst>
                      <a:ext uri="{FF2B5EF4-FFF2-40B4-BE49-F238E27FC236}">
                        <a16:creationId xmlns:a16="http://schemas.microsoft.com/office/drawing/2014/main" id="{06950AA7-105D-E140-BD9B-817370F7999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5" name="直線コネクタ 3894">
                    <a:extLst>
                      <a:ext uri="{FF2B5EF4-FFF2-40B4-BE49-F238E27FC236}">
                        <a16:creationId xmlns:a16="http://schemas.microsoft.com/office/drawing/2014/main" id="{BC48802A-EEEC-AC3D-0B21-96428F8567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6" name="直線コネクタ 3895">
                    <a:extLst>
                      <a:ext uri="{FF2B5EF4-FFF2-40B4-BE49-F238E27FC236}">
                        <a16:creationId xmlns:a16="http://schemas.microsoft.com/office/drawing/2014/main" id="{A0314F92-30C5-7A47-9A7A-D80BC8A2E0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0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7" name="直線コネクタ 3896">
                    <a:extLst>
                      <a:ext uri="{FF2B5EF4-FFF2-40B4-BE49-F238E27FC236}">
                        <a16:creationId xmlns:a16="http://schemas.microsoft.com/office/drawing/2014/main" id="{411A5BC9-DD77-2524-BDB4-665AB8C0E6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0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8" name="直線コネクタ 3897">
                    <a:extLst>
                      <a:ext uri="{FF2B5EF4-FFF2-40B4-BE49-F238E27FC236}">
                        <a16:creationId xmlns:a16="http://schemas.microsoft.com/office/drawing/2014/main" id="{85255FDD-D570-10D7-63B2-1423683743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9" name="直線コネクタ 3898">
                    <a:extLst>
                      <a:ext uri="{FF2B5EF4-FFF2-40B4-BE49-F238E27FC236}">
                        <a16:creationId xmlns:a16="http://schemas.microsoft.com/office/drawing/2014/main" id="{DB377916-69A4-0E1D-02A3-147357BD83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0" name="直線コネクタ 3899">
                    <a:extLst>
                      <a:ext uri="{FF2B5EF4-FFF2-40B4-BE49-F238E27FC236}">
                        <a16:creationId xmlns:a16="http://schemas.microsoft.com/office/drawing/2014/main" id="{9DACADC9-9404-1640-01CE-2CC1D1970A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2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1" name="直線コネクタ 3900">
                    <a:extLst>
                      <a:ext uri="{FF2B5EF4-FFF2-40B4-BE49-F238E27FC236}">
                        <a16:creationId xmlns:a16="http://schemas.microsoft.com/office/drawing/2014/main" id="{FE807AC0-E213-1299-2443-CB3C40F4AB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2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2" name="直線コネクタ 3901">
                    <a:extLst>
                      <a:ext uri="{FF2B5EF4-FFF2-40B4-BE49-F238E27FC236}">
                        <a16:creationId xmlns:a16="http://schemas.microsoft.com/office/drawing/2014/main" id="{99BB494F-FA59-130B-BA35-0D16C4F36B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2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3" name="直線コネクタ 3902">
                    <a:extLst>
                      <a:ext uri="{FF2B5EF4-FFF2-40B4-BE49-F238E27FC236}">
                        <a16:creationId xmlns:a16="http://schemas.microsoft.com/office/drawing/2014/main" id="{D59A7DF2-12C9-44C7-FD47-3FBA29B948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4" name="直線コネクタ 3903">
                    <a:extLst>
                      <a:ext uri="{FF2B5EF4-FFF2-40B4-BE49-F238E27FC236}">
                        <a16:creationId xmlns:a16="http://schemas.microsoft.com/office/drawing/2014/main" id="{8205F7E0-B954-469E-ADF2-9719E78D1A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5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5" name="直線コネクタ 3904">
                    <a:extLst>
                      <a:ext uri="{FF2B5EF4-FFF2-40B4-BE49-F238E27FC236}">
                        <a16:creationId xmlns:a16="http://schemas.microsoft.com/office/drawing/2014/main" id="{1F855462-EBD9-C10C-8734-98AAEEDBA0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6" name="直線コネクタ 3905">
                    <a:extLst>
                      <a:ext uri="{FF2B5EF4-FFF2-40B4-BE49-F238E27FC236}">
                        <a16:creationId xmlns:a16="http://schemas.microsoft.com/office/drawing/2014/main" id="{D737AACA-49AD-A71C-B7BE-CCCEFB4F58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7" name="直線コネクタ 3906">
                    <a:extLst>
                      <a:ext uri="{FF2B5EF4-FFF2-40B4-BE49-F238E27FC236}">
                        <a16:creationId xmlns:a16="http://schemas.microsoft.com/office/drawing/2014/main" id="{70AF642F-3135-259B-A452-6BB460E4BD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8" name="直線コネクタ 3907">
                    <a:extLst>
                      <a:ext uri="{FF2B5EF4-FFF2-40B4-BE49-F238E27FC236}">
                        <a16:creationId xmlns:a16="http://schemas.microsoft.com/office/drawing/2014/main" id="{F38CC3E8-FFD0-A49D-D978-05542895A9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5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9" name="直線コネクタ 3908">
                    <a:extLst>
                      <a:ext uri="{FF2B5EF4-FFF2-40B4-BE49-F238E27FC236}">
                        <a16:creationId xmlns:a16="http://schemas.microsoft.com/office/drawing/2014/main" id="{A8C6BAC4-D4BA-BB35-7BDA-5334CE2B19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6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0" name="直線コネクタ 3909">
                    <a:extLst>
                      <a:ext uri="{FF2B5EF4-FFF2-40B4-BE49-F238E27FC236}">
                        <a16:creationId xmlns:a16="http://schemas.microsoft.com/office/drawing/2014/main" id="{D6397695-34B6-7407-3CDC-C02D3DF7A6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5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1" name="直線コネクタ 3910">
                    <a:extLst>
                      <a:ext uri="{FF2B5EF4-FFF2-40B4-BE49-F238E27FC236}">
                        <a16:creationId xmlns:a16="http://schemas.microsoft.com/office/drawing/2014/main" id="{2F5D4A00-3614-A2CA-4E9A-9D06ADF251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6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2" name="直線コネクタ 3911">
                    <a:extLst>
                      <a:ext uri="{FF2B5EF4-FFF2-40B4-BE49-F238E27FC236}">
                        <a16:creationId xmlns:a16="http://schemas.microsoft.com/office/drawing/2014/main" id="{E46CB6A8-E799-F97B-46C9-A08FBDDCEF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6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3" name="直線コネクタ 3912">
                    <a:extLst>
                      <a:ext uri="{FF2B5EF4-FFF2-40B4-BE49-F238E27FC236}">
                        <a16:creationId xmlns:a16="http://schemas.microsoft.com/office/drawing/2014/main" id="{DDE7F858-EB55-A7E9-EC41-FE1A156C27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4" name="直線コネクタ 3913">
                    <a:extLst>
                      <a:ext uri="{FF2B5EF4-FFF2-40B4-BE49-F238E27FC236}">
                        <a16:creationId xmlns:a16="http://schemas.microsoft.com/office/drawing/2014/main" id="{ABBD415D-E5C9-933B-D72F-DA83797507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7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5" name="直線コネクタ 3914">
                    <a:extLst>
                      <a:ext uri="{FF2B5EF4-FFF2-40B4-BE49-F238E27FC236}">
                        <a16:creationId xmlns:a16="http://schemas.microsoft.com/office/drawing/2014/main" id="{91145435-EA7D-6EB6-00A0-39CA66953E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7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6" name="直線コネクタ 3915">
                    <a:extLst>
                      <a:ext uri="{FF2B5EF4-FFF2-40B4-BE49-F238E27FC236}">
                        <a16:creationId xmlns:a16="http://schemas.microsoft.com/office/drawing/2014/main" id="{1D378905-899A-49AF-2B6C-622CA31E06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7" name="直線コネクタ 3916">
                    <a:extLst>
                      <a:ext uri="{FF2B5EF4-FFF2-40B4-BE49-F238E27FC236}">
                        <a16:creationId xmlns:a16="http://schemas.microsoft.com/office/drawing/2014/main" id="{3ADE09E2-B08D-7434-EB51-10CA867AF2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8" name="直線コネクタ 3917">
                    <a:extLst>
                      <a:ext uri="{FF2B5EF4-FFF2-40B4-BE49-F238E27FC236}">
                        <a16:creationId xmlns:a16="http://schemas.microsoft.com/office/drawing/2014/main" id="{D89A6995-B035-CB13-5799-3AB5270A30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9" name="直線コネクタ 3918">
                    <a:extLst>
                      <a:ext uri="{FF2B5EF4-FFF2-40B4-BE49-F238E27FC236}">
                        <a16:creationId xmlns:a16="http://schemas.microsoft.com/office/drawing/2014/main" id="{48C1A594-026E-6E13-D92C-CCA5218BDD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0" name="直線コネクタ 3919">
                    <a:extLst>
                      <a:ext uri="{FF2B5EF4-FFF2-40B4-BE49-F238E27FC236}">
                        <a16:creationId xmlns:a16="http://schemas.microsoft.com/office/drawing/2014/main" id="{A53E62CC-855A-FC81-BFF9-7F2F00B931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1" name="直線コネクタ 3920">
                    <a:extLst>
                      <a:ext uri="{FF2B5EF4-FFF2-40B4-BE49-F238E27FC236}">
                        <a16:creationId xmlns:a16="http://schemas.microsoft.com/office/drawing/2014/main" id="{6DB0DBC7-F26A-F360-B35B-CAC1548C0B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2" name="直線コネクタ 3921">
                    <a:extLst>
                      <a:ext uri="{FF2B5EF4-FFF2-40B4-BE49-F238E27FC236}">
                        <a16:creationId xmlns:a16="http://schemas.microsoft.com/office/drawing/2014/main" id="{FF5632B2-DC7A-2BE2-7D87-5A14399A2C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2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3" name="直線コネクタ 3922">
                    <a:extLst>
                      <a:ext uri="{FF2B5EF4-FFF2-40B4-BE49-F238E27FC236}">
                        <a16:creationId xmlns:a16="http://schemas.microsoft.com/office/drawing/2014/main" id="{CA431A4A-E5BA-893E-6F99-45BD34B4F6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1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4" name="直線コネクタ 3923">
                    <a:extLst>
                      <a:ext uri="{FF2B5EF4-FFF2-40B4-BE49-F238E27FC236}">
                        <a16:creationId xmlns:a16="http://schemas.microsoft.com/office/drawing/2014/main" id="{C8C99A28-354D-BEED-7DD4-547465CB1CE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1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5" name="直線コネクタ 3924">
                    <a:extLst>
                      <a:ext uri="{FF2B5EF4-FFF2-40B4-BE49-F238E27FC236}">
                        <a16:creationId xmlns:a16="http://schemas.microsoft.com/office/drawing/2014/main" id="{581EDE6A-699F-C5E7-9C1A-9C31AB12AB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1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6" name="直線コネクタ 3925">
                    <a:extLst>
                      <a:ext uri="{FF2B5EF4-FFF2-40B4-BE49-F238E27FC236}">
                        <a16:creationId xmlns:a16="http://schemas.microsoft.com/office/drawing/2014/main" id="{8293EE55-A4CE-4D32-15B2-625857D44E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2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7" name="直線コネクタ 3926">
                    <a:extLst>
                      <a:ext uri="{FF2B5EF4-FFF2-40B4-BE49-F238E27FC236}">
                        <a16:creationId xmlns:a16="http://schemas.microsoft.com/office/drawing/2014/main" id="{445458E3-32ED-1185-E2D5-EE4CC19903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3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8" name="直線コネクタ 3927">
                    <a:extLst>
                      <a:ext uri="{FF2B5EF4-FFF2-40B4-BE49-F238E27FC236}">
                        <a16:creationId xmlns:a16="http://schemas.microsoft.com/office/drawing/2014/main" id="{88683925-8755-8ABE-5E7E-FA52F914BC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2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9" name="直線コネクタ 3928">
                    <a:extLst>
                      <a:ext uri="{FF2B5EF4-FFF2-40B4-BE49-F238E27FC236}">
                        <a16:creationId xmlns:a16="http://schemas.microsoft.com/office/drawing/2014/main" id="{6271D90E-E65D-FBF4-13DF-85CF4349CE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3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0" name="直線コネクタ 3929">
                    <a:extLst>
                      <a:ext uri="{FF2B5EF4-FFF2-40B4-BE49-F238E27FC236}">
                        <a16:creationId xmlns:a16="http://schemas.microsoft.com/office/drawing/2014/main" id="{55E2F4DC-B612-FFC8-91F3-16E5F6CD3C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4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1" name="直線コネクタ 3930">
                    <a:extLst>
                      <a:ext uri="{FF2B5EF4-FFF2-40B4-BE49-F238E27FC236}">
                        <a16:creationId xmlns:a16="http://schemas.microsoft.com/office/drawing/2014/main" id="{96072B2D-A854-64FF-0BB1-4A6159B67C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2" name="直線コネクタ 3931">
                    <a:extLst>
                      <a:ext uri="{FF2B5EF4-FFF2-40B4-BE49-F238E27FC236}">
                        <a16:creationId xmlns:a16="http://schemas.microsoft.com/office/drawing/2014/main" id="{D4242B9B-591C-A06E-68EC-B693664020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5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3" name="直線コネクタ 3932">
                    <a:extLst>
                      <a:ext uri="{FF2B5EF4-FFF2-40B4-BE49-F238E27FC236}">
                        <a16:creationId xmlns:a16="http://schemas.microsoft.com/office/drawing/2014/main" id="{31B214C8-4069-9FF9-FCA5-5DA5FDB557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4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4" name="直線コネクタ 3933">
                    <a:extLst>
                      <a:ext uri="{FF2B5EF4-FFF2-40B4-BE49-F238E27FC236}">
                        <a16:creationId xmlns:a16="http://schemas.microsoft.com/office/drawing/2014/main" id="{57FD90FF-89BD-6CDC-E098-8BF8A3FFC0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5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5" name="直線コネクタ 3934">
                    <a:extLst>
                      <a:ext uri="{FF2B5EF4-FFF2-40B4-BE49-F238E27FC236}">
                        <a16:creationId xmlns:a16="http://schemas.microsoft.com/office/drawing/2014/main" id="{A5CBAA81-8B06-4AA9-DFC8-B5020C42F8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5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6" name="直線コネクタ 3935">
                    <a:extLst>
                      <a:ext uri="{FF2B5EF4-FFF2-40B4-BE49-F238E27FC236}">
                        <a16:creationId xmlns:a16="http://schemas.microsoft.com/office/drawing/2014/main" id="{8DCBDD83-0121-4B5C-B9B9-92BFCCDB72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7" name="直線コネクタ 3936">
                    <a:extLst>
                      <a:ext uri="{FF2B5EF4-FFF2-40B4-BE49-F238E27FC236}">
                        <a16:creationId xmlns:a16="http://schemas.microsoft.com/office/drawing/2014/main" id="{BF339F98-6383-FE92-C55E-B18B0F124E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8" name="直線コネクタ 3937">
                    <a:extLst>
                      <a:ext uri="{FF2B5EF4-FFF2-40B4-BE49-F238E27FC236}">
                        <a16:creationId xmlns:a16="http://schemas.microsoft.com/office/drawing/2014/main" id="{3E8C21B8-4E8A-452E-1895-CBF1E4B8E9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7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9" name="直線コネクタ 3938">
                    <a:extLst>
                      <a:ext uri="{FF2B5EF4-FFF2-40B4-BE49-F238E27FC236}">
                        <a16:creationId xmlns:a16="http://schemas.microsoft.com/office/drawing/2014/main" id="{56F6AF6C-4D51-9077-62F9-3B847C58FC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7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0" name="直線コネクタ 3939">
                    <a:extLst>
                      <a:ext uri="{FF2B5EF4-FFF2-40B4-BE49-F238E27FC236}">
                        <a16:creationId xmlns:a16="http://schemas.microsoft.com/office/drawing/2014/main" id="{7324AE38-8983-30D6-C8B0-D8F522EF22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9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1" name="直線コネクタ 3940">
                    <a:extLst>
                      <a:ext uri="{FF2B5EF4-FFF2-40B4-BE49-F238E27FC236}">
                        <a16:creationId xmlns:a16="http://schemas.microsoft.com/office/drawing/2014/main" id="{92D3CDC2-4ADA-D8BB-F250-75CFFDF7BE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8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2" name="直線コネクタ 3941">
                    <a:extLst>
                      <a:ext uri="{FF2B5EF4-FFF2-40B4-BE49-F238E27FC236}">
                        <a16:creationId xmlns:a16="http://schemas.microsoft.com/office/drawing/2014/main" id="{453A6FB4-DB5E-FFB5-AE43-553333FA4B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8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3" name="直線コネクタ 3942">
                    <a:extLst>
                      <a:ext uri="{FF2B5EF4-FFF2-40B4-BE49-F238E27FC236}">
                        <a16:creationId xmlns:a16="http://schemas.microsoft.com/office/drawing/2014/main" id="{DCFEFC50-D8F8-5354-2F9C-609C9CEF66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9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4" name="直線コネクタ 3943">
                    <a:extLst>
                      <a:ext uri="{FF2B5EF4-FFF2-40B4-BE49-F238E27FC236}">
                        <a16:creationId xmlns:a16="http://schemas.microsoft.com/office/drawing/2014/main" id="{1E34C8FE-37E8-7DAF-492D-38DDE0C28A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9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5" name="直線コネクタ 3944">
                    <a:extLst>
                      <a:ext uri="{FF2B5EF4-FFF2-40B4-BE49-F238E27FC236}">
                        <a16:creationId xmlns:a16="http://schemas.microsoft.com/office/drawing/2014/main" id="{14BAD364-DADD-8A75-54C9-7B3069B525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0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6" name="直線コネクタ 3945">
                    <a:extLst>
                      <a:ext uri="{FF2B5EF4-FFF2-40B4-BE49-F238E27FC236}">
                        <a16:creationId xmlns:a16="http://schemas.microsoft.com/office/drawing/2014/main" id="{B666954F-CCD2-B19D-DF9E-5F6A7F9A95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0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7" name="直線コネクタ 3946">
                    <a:extLst>
                      <a:ext uri="{FF2B5EF4-FFF2-40B4-BE49-F238E27FC236}">
                        <a16:creationId xmlns:a16="http://schemas.microsoft.com/office/drawing/2014/main" id="{21501B37-62DC-3EA0-FBCA-8F35E6ADD4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0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8" name="直線コネクタ 3947">
                    <a:extLst>
                      <a:ext uri="{FF2B5EF4-FFF2-40B4-BE49-F238E27FC236}">
                        <a16:creationId xmlns:a16="http://schemas.microsoft.com/office/drawing/2014/main" id="{D53D6176-61D1-B9A3-697F-75A87D2FD1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1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9" name="直線コネクタ 3948">
                    <a:extLst>
                      <a:ext uri="{FF2B5EF4-FFF2-40B4-BE49-F238E27FC236}">
                        <a16:creationId xmlns:a16="http://schemas.microsoft.com/office/drawing/2014/main" id="{15A1E9F1-FA5E-FBD7-A429-087DE3F070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0" name="直線コネクタ 3949">
                    <a:extLst>
                      <a:ext uri="{FF2B5EF4-FFF2-40B4-BE49-F238E27FC236}">
                        <a16:creationId xmlns:a16="http://schemas.microsoft.com/office/drawing/2014/main" id="{5202D75A-96F3-A757-BE8D-4302CA9469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2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1" name="直線コネクタ 3950">
                    <a:extLst>
                      <a:ext uri="{FF2B5EF4-FFF2-40B4-BE49-F238E27FC236}">
                        <a16:creationId xmlns:a16="http://schemas.microsoft.com/office/drawing/2014/main" id="{862C7C2D-5DB1-C6EC-647D-D1DF024FED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1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2" name="直線コネクタ 3951">
                    <a:extLst>
                      <a:ext uri="{FF2B5EF4-FFF2-40B4-BE49-F238E27FC236}">
                        <a16:creationId xmlns:a16="http://schemas.microsoft.com/office/drawing/2014/main" id="{2612B7BD-2EB7-6997-7D7D-74B45A6CD8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2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3" name="直線コネクタ 3952">
                    <a:extLst>
                      <a:ext uri="{FF2B5EF4-FFF2-40B4-BE49-F238E27FC236}">
                        <a16:creationId xmlns:a16="http://schemas.microsoft.com/office/drawing/2014/main" id="{21663F61-5C39-FEAB-0FFD-BF97E66BE2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4" name="直線コネクタ 3953">
                    <a:extLst>
                      <a:ext uri="{FF2B5EF4-FFF2-40B4-BE49-F238E27FC236}">
                        <a16:creationId xmlns:a16="http://schemas.microsoft.com/office/drawing/2014/main" id="{2DDBBB45-CC97-99E6-F4B1-034F17D909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4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5" name="直線コネクタ 3954">
                    <a:extLst>
                      <a:ext uri="{FF2B5EF4-FFF2-40B4-BE49-F238E27FC236}">
                        <a16:creationId xmlns:a16="http://schemas.microsoft.com/office/drawing/2014/main" id="{7BC3536C-01D2-63C6-8755-9F832218E5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6" name="直線コネクタ 3955">
                    <a:extLst>
                      <a:ext uri="{FF2B5EF4-FFF2-40B4-BE49-F238E27FC236}">
                        <a16:creationId xmlns:a16="http://schemas.microsoft.com/office/drawing/2014/main" id="{EC0B1815-2F0B-57D1-A0A9-E73C193E34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4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7" name="直線コネクタ 3956">
                    <a:extLst>
                      <a:ext uri="{FF2B5EF4-FFF2-40B4-BE49-F238E27FC236}">
                        <a16:creationId xmlns:a16="http://schemas.microsoft.com/office/drawing/2014/main" id="{C5F1B8FE-4085-B553-637B-DFC30FCDC0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4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8" name="直線コネクタ 3957">
                    <a:extLst>
                      <a:ext uri="{FF2B5EF4-FFF2-40B4-BE49-F238E27FC236}">
                        <a16:creationId xmlns:a16="http://schemas.microsoft.com/office/drawing/2014/main" id="{F86124A8-9714-9018-BBCD-5A63811C3E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7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9" name="直線コネクタ 3958">
                    <a:extLst>
                      <a:ext uri="{FF2B5EF4-FFF2-40B4-BE49-F238E27FC236}">
                        <a16:creationId xmlns:a16="http://schemas.microsoft.com/office/drawing/2014/main" id="{2A3248A6-351B-653B-5493-98D7E300AF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5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0" name="直線コネクタ 3959">
                    <a:extLst>
                      <a:ext uri="{FF2B5EF4-FFF2-40B4-BE49-F238E27FC236}">
                        <a16:creationId xmlns:a16="http://schemas.microsoft.com/office/drawing/2014/main" id="{29DD4DF1-F9D6-5AB3-F14C-12D3A29177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5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1" name="直線コネクタ 3960">
                    <a:extLst>
                      <a:ext uri="{FF2B5EF4-FFF2-40B4-BE49-F238E27FC236}">
                        <a16:creationId xmlns:a16="http://schemas.microsoft.com/office/drawing/2014/main" id="{7D39A3EE-8ABA-0AA3-5BFA-1AC32D0BFA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6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2" name="直線コネクタ 3961">
                    <a:extLst>
                      <a:ext uri="{FF2B5EF4-FFF2-40B4-BE49-F238E27FC236}">
                        <a16:creationId xmlns:a16="http://schemas.microsoft.com/office/drawing/2014/main" id="{5657E21B-E580-1744-E8B0-ECD1B7E487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6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3" name="直線コネクタ 3962">
                    <a:extLst>
                      <a:ext uri="{FF2B5EF4-FFF2-40B4-BE49-F238E27FC236}">
                        <a16:creationId xmlns:a16="http://schemas.microsoft.com/office/drawing/2014/main" id="{06E048B4-7845-61C7-C5AD-577E0C1F3C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7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4" name="直線コネクタ 3963">
                    <a:extLst>
                      <a:ext uri="{FF2B5EF4-FFF2-40B4-BE49-F238E27FC236}">
                        <a16:creationId xmlns:a16="http://schemas.microsoft.com/office/drawing/2014/main" id="{EFB811D3-C2DE-A642-1322-9E501B0FFA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7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5" name="直線コネクタ 3964">
                    <a:extLst>
                      <a:ext uri="{FF2B5EF4-FFF2-40B4-BE49-F238E27FC236}">
                        <a16:creationId xmlns:a16="http://schemas.microsoft.com/office/drawing/2014/main" id="{8975BA33-2B9B-13C5-75FB-1C68B78160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8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6" name="直線コネクタ 3965">
                    <a:extLst>
                      <a:ext uri="{FF2B5EF4-FFF2-40B4-BE49-F238E27FC236}">
                        <a16:creationId xmlns:a16="http://schemas.microsoft.com/office/drawing/2014/main" id="{D294397F-1564-5A25-40EF-FAADB1B940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8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7" name="直線コネクタ 3966">
                    <a:extLst>
                      <a:ext uri="{FF2B5EF4-FFF2-40B4-BE49-F238E27FC236}">
                        <a16:creationId xmlns:a16="http://schemas.microsoft.com/office/drawing/2014/main" id="{6676A1CF-D845-A11D-1285-8631160F72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0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8" name="直線コネクタ 3967">
                    <a:extLst>
                      <a:ext uri="{FF2B5EF4-FFF2-40B4-BE49-F238E27FC236}">
                        <a16:creationId xmlns:a16="http://schemas.microsoft.com/office/drawing/2014/main" id="{B07646CE-7A42-51DB-A80E-CE5C180CC1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9" name="直線コネクタ 3968">
                    <a:extLst>
                      <a:ext uri="{FF2B5EF4-FFF2-40B4-BE49-F238E27FC236}">
                        <a16:creationId xmlns:a16="http://schemas.microsoft.com/office/drawing/2014/main" id="{6684FC5E-9E57-4D16-8FDA-6492B5DD1E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0" name="直線コネクタ 3969">
                    <a:extLst>
                      <a:ext uri="{FF2B5EF4-FFF2-40B4-BE49-F238E27FC236}">
                        <a16:creationId xmlns:a16="http://schemas.microsoft.com/office/drawing/2014/main" id="{C56EC602-B03A-996B-976A-F04133F7C8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1" name="直線コネクタ 3970">
                    <a:extLst>
                      <a:ext uri="{FF2B5EF4-FFF2-40B4-BE49-F238E27FC236}">
                        <a16:creationId xmlns:a16="http://schemas.microsoft.com/office/drawing/2014/main" id="{C13511E7-6DDD-3631-0E50-6E874342ED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0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2" name="直線コネクタ 3971">
                    <a:extLst>
                      <a:ext uri="{FF2B5EF4-FFF2-40B4-BE49-F238E27FC236}">
                        <a16:creationId xmlns:a16="http://schemas.microsoft.com/office/drawing/2014/main" id="{63585A71-5E4A-1734-D636-543A7C93D6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1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3" name="直線コネクタ 3972">
                    <a:extLst>
                      <a:ext uri="{FF2B5EF4-FFF2-40B4-BE49-F238E27FC236}">
                        <a16:creationId xmlns:a16="http://schemas.microsoft.com/office/drawing/2014/main" id="{8E03A9BD-A0F5-BA12-1611-10B6866E84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0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4" name="直線コネクタ 3973">
                    <a:extLst>
                      <a:ext uri="{FF2B5EF4-FFF2-40B4-BE49-F238E27FC236}">
                        <a16:creationId xmlns:a16="http://schemas.microsoft.com/office/drawing/2014/main" id="{B173A9E1-6B7F-EED9-C3D1-1BA15B96E4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1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5" name="直線コネクタ 3974">
                    <a:extLst>
                      <a:ext uri="{FF2B5EF4-FFF2-40B4-BE49-F238E27FC236}">
                        <a16:creationId xmlns:a16="http://schemas.microsoft.com/office/drawing/2014/main" id="{0EFECD7D-C6C3-B6BC-C90B-9ECEC71367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2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6" name="直線コネクタ 3975">
                    <a:extLst>
                      <a:ext uri="{FF2B5EF4-FFF2-40B4-BE49-F238E27FC236}">
                        <a16:creationId xmlns:a16="http://schemas.microsoft.com/office/drawing/2014/main" id="{5283EB30-F12C-21F1-4DCD-E5F8208E33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4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7" name="直線コネクタ 3976">
                    <a:extLst>
                      <a:ext uri="{FF2B5EF4-FFF2-40B4-BE49-F238E27FC236}">
                        <a16:creationId xmlns:a16="http://schemas.microsoft.com/office/drawing/2014/main" id="{4CC74393-A522-C389-DF60-9BFCDA0ECF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3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8" name="直線コネクタ 3977">
                    <a:extLst>
                      <a:ext uri="{FF2B5EF4-FFF2-40B4-BE49-F238E27FC236}">
                        <a16:creationId xmlns:a16="http://schemas.microsoft.com/office/drawing/2014/main" id="{EE625062-BB30-53EB-00A3-1E8891E492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2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9" name="直線コネクタ 3978">
                    <a:extLst>
                      <a:ext uri="{FF2B5EF4-FFF2-40B4-BE49-F238E27FC236}">
                        <a16:creationId xmlns:a16="http://schemas.microsoft.com/office/drawing/2014/main" id="{9705B722-2063-2642-B5B7-4E83FDD264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3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0" name="直線コネクタ 3979">
                    <a:extLst>
                      <a:ext uri="{FF2B5EF4-FFF2-40B4-BE49-F238E27FC236}">
                        <a16:creationId xmlns:a16="http://schemas.microsoft.com/office/drawing/2014/main" id="{5C079273-A28A-6936-B34F-C1C7BB9952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3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1" name="直線コネクタ 3980">
                    <a:extLst>
                      <a:ext uri="{FF2B5EF4-FFF2-40B4-BE49-F238E27FC236}">
                        <a16:creationId xmlns:a16="http://schemas.microsoft.com/office/drawing/2014/main" id="{4D6ED3EA-7C54-E94C-9E1B-CDE7BFD138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4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2" name="直線コネクタ 3981">
                    <a:extLst>
                      <a:ext uri="{FF2B5EF4-FFF2-40B4-BE49-F238E27FC236}">
                        <a16:creationId xmlns:a16="http://schemas.microsoft.com/office/drawing/2014/main" id="{901A1F18-C077-0B80-1654-22E987CA12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4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3" name="直線コネクタ 3982">
                    <a:extLst>
                      <a:ext uri="{FF2B5EF4-FFF2-40B4-BE49-F238E27FC236}">
                        <a16:creationId xmlns:a16="http://schemas.microsoft.com/office/drawing/2014/main" id="{B9FDCF8F-5838-6023-20DD-544AFFBE91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5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4" name="直線コネクタ 3983">
                    <a:extLst>
                      <a:ext uri="{FF2B5EF4-FFF2-40B4-BE49-F238E27FC236}">
                        <a16:creationId xmlns:a16="http://schemas.microsoft.com/office/drawing/2014/main" id="{30982ACB-87E9-A460-0771-3F75625C87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5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5" name="直線コネクタ 3984">
                    <a:extLst>
                      <a:ext uri="{FF2B5EF4-FFF2-40B4-BE49-F238E27FC236}">
                        <a16:creationId xmlns:a16="http://schemas.microsoft.com/office/drawing/2014/main" id="{0C45F417-CBCD-41AA-CF34-C8110E70746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7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6" name="直線コネクタ 3985">
                    <a:extLst>
                      <a:ext uri="{FF2B5EF4-FFF2-40B4-BE49-F238E27FC236}">
                        <a16:creationId xmlns:a16="http://schemas.microsoft.com/office/drawing/2014/main" id="{6A167508-EE92-BC1A-BC7A-452293B11E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6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7" name="直線コネクタ 3986">
                    <a:extLst>
                      <a:ext uri="{FF2B5EF4-FFF2-40B4-BE49-F238E27FC236}">
                        <a16:creationId xmlns:a16="http://schemas.microsoft.com/office/drawing/2014/main" id="{8D3E019D-8D9A-D7DB-8D1A-5AF40A6084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6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8" name="直線コネクタ 3987">
                    <a:extLst>
                      <a:ext uri="{FF2B5EF4-FFF2-40B4-BE49-F238E27FC236}">
                        <a16:creationId xmlns:a16="http://schemas.microsoft.com/office/drawing/2014/main" id="{6FC38371-459B-CFC8-096A-681C9E1EC5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7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9" name="直線コネクタ 3988">
                    <a:extLst>
                      <a:ext uri="{FF2B5EF4-FFF2-40B4-BE49-F238E27FC236}">
                        <a16:creationId xmlns:a16="http://schemas.microsoft.com/office/drawing/2014/main" id="{EEF3D553-E151-B210-3C7F-C8269B6EB3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7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0" name="直線コネクタ 3989">
                    <a:extLst>
                      <a:ext uri="{FF2B5EF4-FFF2-40B4-BE49-F238E27FC236}">
                        <a16:creationId xmlns:a16="http://schemas.microsoft.com/office/drawing/2014/main" id="{1FDE60CA-4E02-F300-FB0F-55B1064060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8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1" name="直線コネクタ 3990">
                    <a:extLst>
                      <a:ext uri="{FF2B5EF4-FFF2-40B4-BE49-F238E27FC236}">
                        <a16:creationId xmlns:a16="http://schemas.microsoft.com/office/drawing/2014/main" id="{C349AE9D-6551-2296-A509-D6D965E61D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8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2" name="直線コネクタ 3991">
                    <a:extLst>
                      <a:ext uri="{FF2B5EF4-FFF2-40B4-BE49-F238E27FC236}">
                        <a16:creationId xmlns:a16="http://schemas.microsoft.com/office/drawing/2014/main" id="{B1E30A15-8223-2C00-7A05-0514BCE3B1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8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3" name="直線コネクタ 3992">
                    <a:extLst>
                      <a:ext uri="{FF2B5EF4-FFF2-40B4-BE49-F238E27FC236}">
                        <a16:creationId xmlns:a16="http://schemas.microsoft.com/office/drawing/2014/main" id="{429644A5-7572-49DA-0C5C-D22A37623D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9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4" name="直線コネクタ 3993">
                    <a:extLst>
                      <a:ext uri="{FF2B5EF4-FFF2-40B4-BE49-F238E27FC236}">
                        <a16:creationId xmlns:a16="http://schemas.microsoft.com/office/drawing/2014/main" id="{F3C3DE56-FF0E-60D3-8AF3-A64354594E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1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5" name="直線コネクタ 3994">
                    <a:extLst>
                      <a:ext uri="{FF2B5EF4-FFF2-40B4-BE49-F238E27FC236}">
                        <a16:creationId xmlns:a16="http://schemas.microsoft.com/office/drawing/2014/main" id="{C85038B1-911B-CD3D-E944-F4988EC1D9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0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6" name="直線コネクタ 3995">
                    <a:extLst>
                      <a:ext uri="{FF2B5EF4-FFF2-40B4-BE49-F238E27FC236}">
                        <a16:creationId xmlns:a16="http://schemas.microsoft.com/office/drawing/2014/main" id="{DB61CB72-C653-03E4-D15B-A4C7B5C884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9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7" name="直線コネクタ 3996">
                    <a:extLst>
                      <a:ext uri="{FF2B5EF4-FFF2-40B4-BE49-F238E27FC236}">
                        <a16:creationId xmlns:a16="http://schemas.microsoft.com/office/drawing/2014/main" id="{2C8B9CC7-63DF-370C-DC0B-24BBFEE7A8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0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8" name="直線コネクタ 3997">
                    <a:extLst>
                      <a:ext uri="{FF2B5EF4-FFF2-40B4-BE49-F238E27FC236}">
                        <a16:creationId xmlns:a16="http://schemas.microsoft.com/office/drawing/2014/main" id="{C7B7AB8C-A951-85CE-3769-EEFFFB9535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1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9" name="直線コネクタ 3998">
                    <a:extLst>
                      <a:ext uri="{FF2B5EF4-FFF2-40B4-BE49-F238E27FC236}">
                        <a16:creationId xmlns:a16="http://schemas.microsoft.com/office/drawing/2014/main" id="{513BD980-2EC1-58D5-3859-6C0D48422D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2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0" name="直線コネクタ 3999">
                    <a:extLst>
                      <a:ext uri="{FF2B5EF4-FFF2-40B4-BE49-F238E27FC236}">
                        <a16:creationId xmlns:a16="http://schemas.microsoft.com/office/drawing/2014/main" id="{F28D61FF-6374-72C6-B70B-50248CDAAB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1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1" name="直線コネクタ 4000">
                    <a:extLst>
                      <a:ext uri="{FF2B5EF4-FFF2-40B4-BE49-F238E27FC236}">
                        <a16:creationId xmlns:a16="http://schemas.microsoft.com/office/drawing/2014/main" id="{AE870CED-A30E-E0D9-0A68-B4A76DB56A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2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2" name="直線コネクタ 4001">
                    <a:extLst>
                      <a:ext uri="{FF2B5EF4-FFF2-40B4-BE49-F238E27FC236}">
                        <a16:creationId xmlns:a16="http://schemas.microsoft.com/office/drawing/2014/main" id="{D6CFFD6D-5928-2D61-8591-E6CC3E171B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2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3" name="直線コネクタ 4002">
                    <a:extLst>
                      <a:ext uri="{FF2B5EF4-FFF2-40B4-BE49-F238E27FC236}">
                        <a16:creationId xmlns:a16="http://schemas.microsoft.com/office/drawing/2014/main" id="{36816389-1F03-ABCD-5177-425E3CFC03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5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4" name="直線コネクタ 4003">
                    <a:extLst>
                      <a:ext uri="{FF2B5EF4-FFF2-40B4-BE49-F238E27FC236}">
                        <a16:creationId xmlns:a16="http://schemas.microsoft.com/office/drawing/2014/main" id="{85DF25B9-E84B-EB08-2640-009A580C6A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3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5" name="直線コネクタ 4004">
                    <a:extLst>
                      <a:ext uri="{FF2B5EF4-FFF2-40B4-BE49-F238E27FC236}">
                        <a16:creationId xmlns:a16="http://schemas.microsoft.com/office/drawing/2014/main" id="{28ABE88F-5DB7-6E97-986D-79FB164DA1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3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6" name="直線コネクタ 4005">
                    <a:extLst>
                      <a:ext uri="{FF2B5EF4-FFF2-40B4-BE49-F238E27FC236}">
                        <a16:creationId xmlns:a16="http://schemas.microsoft.com/office/drawing/2014/main" id="{8FF0DEC1-9055-C81F-4602-0CF8E6EC11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4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7" name="直線コネクタ 4006">
                    <a:extLst>
                      <a:ext uri="{FF2B5EF4-FFF2-40B4-BE49-F238E27FC236}">
                        <a16:creationId xmlns:a16="http://schemas.microsoft.com/office/drawing/2014/main" id="{955BC6E8-9E07-C72D-82E5-2087CC4326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4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8" name="直線コネクタ 4007">
                    <a:extLst>
                      <a:ext uri="{FF2B5EF4-FFF2-40B4-BE49-F238E27FC236}">
                        <a16:creationId xmlns:a16="http://schemas.microsoft.com/office/drawing/2014/main" id="{76F82B73-1FC2-BE8F-3580-E52EFB55FB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5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9" name="直線コネクタ 4008">
                    <a:extLst>
                      <a:ext uri="{FF2B5EF4-FFF2-40B4-BE49-F238E27FC236}">
                        <a16:creationId xmlns:a16="http://schemas.microsoft.com/office/drawing/2014/main" id="{12337A66-A401-F0AC-3E0B-BC2DE344D3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5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0" name="直線コネクタ 4009">
                    <a:extLst>
                      <a:ext uri="{FF2B5EF4-FFF2-40B4-BE49-F238E27FC236}">
                        <a16:creationId xmlns:a16="http://schemas.microsoft.com/office/drawing/2014/main" id="{3EC80C8A-CDC1-D3F0-4DE0-FCE8325D36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6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1" name="直線コネクタ 4010">
                    <a:extLst>
                      <a:ext uri="{FF2B5EF4-FFF2-40B4-BE49-F238E27FC236}">
                        <a16:creationId xmlns:a16="http://schemas.microsoft.com/office/drawing/2014/main" id="{5BC2EEB1-047C-EE40-56B5-0F5EAD9F4E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6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2" name="直線コネクタ 4011">
                    <a:extLst>
                      <a:ext uri="{FF2B5EF4-FFF2-40B4-BE49-F238E27FC236}">
                        <a16:creationId xmlns:a16="http://schemas.microsoft.com/office/drawing/2014/main" id="{E6D4ACCE-9131-2B0E-BD52-9231665CAE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8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3" name="直線コネクタ 4012">
                    <a:extLst>
                      <a:ext uri="{FF2B5EF4-FFF2-40B4-BE49-F238E27FC236}">
                        <a16:creationId xmlns:a16="http://schemas.microsoft.com/office/drawing/2014/main" id="{85EAF459-927E-5142-476F-B1C8F5A8AD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7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4" name="直線コネクタ 4013">
                    <a:extLst>
                      <a:ext uri="{FF2B5EF4-FFF2-40B4-BE49-F238E27FC236}">
                        <a16:creationId xmlns:a16="http://schemas.microsoft.com/office/drawing/2014/main" id="{B45903BF-BAB9-48D2-F61E-184C62A647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7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5" name="直線コネクタ 4014">
                    <a:extLst>
                      <a:ext uri="{FF2B5EF4-FFF2-40B4-BE49-F238E27FC236}">
                        <a16:creationId xmlns:a16="http://schemas.microsoft.com/office/drawing/2014/main" id="{21E6169C-596A-4444-0D23-CE0A33864D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7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6" name="直線コネクタ 4015">
                    <a:extLst>
                      <a:ext uri="{FF2B5EF4-FFF2-40B4-BE49-F238E27FC236}">
                        <a16:creationId xmlns:a16="http://schemas.microsoft.com/office/drawing/2014/main" id="{B9870A60-7E75-505B-0619-FE238D0FF5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8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7" name="直線コネクタ 4016">
                    <a:extLst>
                      <a:ext uri="{FF2B5EF4-FFF2-40B4-BE49-F238E27FC236}">
                        <a16:creationId xmlns:a16="http://schemas.microsoft.com/office/drawing/2014/main" id="{DCDD2D95-5F70-008F-A83A-089E713939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9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8" name="直線コネクタ 4017">
                    <a:extLst>
                      <a:ext uri="{FF2B5EF4-FFF2-40B4-BE49-F238E27FC236}">
                        <a16:creationId xmlns:a16="http://schemas.microsoft.com/office/drawing/2014/main" id="{2C8249C9-6DBF-4EB4-1E5C-BEE5D4624C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8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9" name="直線コネクタ 4018">
                    <a:extLst>
                      <a:ext uri="{FF2B5EF4-FFF2-40B4-BE49-F238E27FC236}">
                        <a16:creationId xmlns:a16="http://schemas.microsoft.com/office/drawing/2014/main" id="{70AE09EB-7526-F115-59CC-3A3AF4F70C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9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0" name="直線コネクタ 4019">
                    <a:extLst>
                      <a:ext uri="{FF2B5EF4-FFF2-40B4-BE49-F238E27FC236}">
                        <a16:creationId xmlns:a16="http://schemas.microsoft.com/office/drawing/2014/main" id="{BC30BC16-430B-B51D-3486-0423CB5042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0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1" name="直線コネクタ 4020">
                    <a:extLst>
                      <a:ext uri="{FF2B5EF4-FFF2-40B4-BE49-F238E27FC236}">
                        <a16:creationId xmlns:a16="http://schemas.microsoft.com/office/drawing/2014/main" id="{AA630071-5D9A-9426-F0F9-E27206C040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2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2" name="直線コネクタ 4021">
                    <a:extLst>
                      <a:ext uri="{FF2B5EF4-FFF2-40B4-BE49-F238E27FC236}">
                        <a16:creationId xmlns:a16="http://schemas.microsoft.com/office/drawing/2014/main" id="{B0E9F0AA-D42B-36AF-826D-53A2C962BD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1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3" name="直線コネクタ 4022">
                    <a:extLst>
                      <a:ext uri="{FF2B5EF4-FFF2-40B4-BE49-F238E27FC236}">
                        <a16:creationId xmlns:a16="http://schemas.microsoft.com/office/drawing/2014/main" id="{8FD55170-78B1-6E13-3E89-A56C5C7CC7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0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4" name="直線コネクタ 4023">
                    <a:extLst>
                      <a:ext uri="{FF2B5EF4-FFF2-40B4-BE49-F238E27FC236}">
                        <a16:creationId xmlns:a16="http://schemas.microsoft.com/office/drawing/2014/main" id="{858AEE02-C515-9E38-9A26-C304125C87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1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5" name="直線コネクタ 4024">
                    <a:extLst>
                      <a:ext uri="{FF2B5EF4-FFF2-40B4-BE49-F238E27FC236}">
                        <a16:creationId xmlns:a16="http://schemas.microsoft.com/office/drawing/2014/main" id="{E593D17E-07FB-BA19-8754-35B5DB9409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1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6" name="直線コネクタ 4025">
                    <a:extLst>
                      <a:ext uri="{FF2B5EF4-FFF2-40B4-BE49-F238E27FC236}">
                        <a16:creationId xmlns:a16="http://schemas.microsoft.com/office/drawing/2014/main" id="{6CC80168-B10A-FCAA-2C16-D3CDBBF30A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2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7" name="直線コネクタ 4026">
                    <a:extLst>
                      <a:ext uri="{FF2B5EF4-FFF2-40B4-BE49-F238E27FC236}">
                        <a16:creationId xmlns:a16="http://schemas.microsoft.com/office/drawing/2014/main" id="{669AA2B0-F7E2-B97B-63CB-67D800CBB6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2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8" name="直線コネクタ 4027">
                    <a:extLst>
                      <a:ext uri="{FF2B5EF4-FFF2-40B4-BE49-F238E27FC236}">
                        <a16:creationId xmlns:a16="http://schemas.microsoft.com/office/drawing/2014/main" id="{1B8F73DB-0C17-887F-87A0-7C02162074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3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9" name="直線コネクタ 4028">
                    <a:extLst>
                      <a:ext uri="{FF2B5EF4-FFF2-40B4-BE49-F238E27FC236}">
                        <a16:creationId xmlns:a16="http://schemas.microsoft.com/office/drawing/2014/main" id="{882C0CA3-B0E2-3667-36B7-22CA21AD01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3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0" name="直線コネクタ 4029">
                    <a:extLst>
                      <a:ext uri="{FF2B5EF4-FFF2-40B4-BE49-F238E27FC236}">
                        <a16:creationId xmlns:a16="http://schemas.microsoft.com/office/drawing/2014/main" id="{B023DB3F-53E1-C2EC-70C7-6F177605D4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5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1" name="直線コネクタ 4030">
                    <a:extLst>
                      <a:ext uri="{FF2B5EF4-FFF2-40B4-BE49-F238E27FC236}">
                        <a16:creationId xmlns:a16="http://schemas.microsoft.com/office/drawing/2014/main" id="{393C841E-4224-A28D-CEFE-7A28571342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4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2" name="直線コネクタ 4031">
                    <a:extLst>
                      <a:ext uri="{FF2B5EF4-FFF2-40B4-BE49-F238E27FC236}">
                        <a16:creationId xmlns:a16="http://schemas.microsoft.com/office/drawing/2014/main" id="{912CE189-3A56-38FF-353F-DCD4B18E7C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4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3" name="直線コネクタ 4032">
                    <a:extLst>
                      <a:ext uri="{FF2B5EF4-FFF2-40B4-BE49-F238E27FC236}">
                        <a16:creationId xmlns:a16="http://schemas.microsoft.com/office/drawing/2014/main" id="{5CDB799C-FECD-3094-D96C-651703F7CA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5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4" name="直線コネクタ 4033">
                    <a:extLst>
                      <a:ext uri="{FF2B5EF4-FFF2-40B4-BE49-F238E27FC236}">
                        <a16:creationId xmlns:a16="http://schemas.microsoft.com/office/drawing/2014/main" id="{EB2449FD-2674-443B-3464-1BF944A4DC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5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5" name="直線コネクタ 4034">
                    <a:extLst>
                      <a:ext uri="{FF2B5EF4-FFF2-40B4-BE49-F238E27FC236}">
                        <a16:creationId xmlns:a16="http://schemas.microsoft.com/office/drawing/2014/main" id="{76C5A49C-721E-933A-0FE0-0DDE93A503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6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6" name="直線コネクタ 4035">
                    <a:extLst>
                      <a:ext uri="{FF2B5EF4-FFF2-40B4-BE49-F238E27FC236}">
                        <a16:creationId xmlns:a16="http://schemas.microsoft.com/office/drawing/2014/main" id="{4F286EE7-EE1E-0E46-9252-314236C8A6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6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7" name="直線コネクタ 4036">
                    <a:extLst>
                      <a:ext uri="{FF2B5EF4-FFF2-40B4-BE49-F238E27FC236}">
                        <a16:creationId xmlns:a16="http://schemas.microsoft.com/office/drawing/2014/main" id="{F175793A-814E-EA0C-B4FA-B5C2C00F4B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6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8" name="直線コネクタ 4037">
                    <a:extLst>
                      <a:ext uri="{FF2B5EF4-FFF2-40B4-BE49-F238E27FC236}">
                        <a16:creationId xmlns:a16="http://schemas.microsoft.com/office/drawing/2014/main" id="{ED08DEB8-C3EB-A056-C545-0CD5BE22C8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9" name="直線コネクタ 4038">
                    <a:extLst>
                      <a:ext uri="{FF2B5EF4-FFF2-40B4-BE49-F238E27FC236}">
                        <a16:creationId xmlns:a16="http://schemas.microsoft.com/office/drawing/2014/main" id="{242BE843-E706-FE6D-2DCF-4D5A079B2A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9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0" name="直線コネクタ 4039">
                    <a:extLst>
                      <a:ext uri="{FF2B5EF4-FFF2-40B4-BE49-F238E27FC236}">
                        <a16:creationId xmlns:a16="http://schemas.microsoft.com/office/drawing/2014/main" id="{D44977CF-B715-FA81-8B1F-164EBD31D9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1" name="直線コネクタ 4040">
                    <a:extLst>
                      <a:ext uri="{FF2B5EF4-FFF2-40B4-BE49-F238E27FC236}">
                        <a16:creationId xmlns:a16="http://schemas.microsoft.com/office/drawing/2014/main" id="{78B1D140-E6C6-FAC5-9108-96D3F4BA92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2" name="直線コネクタ 4041">
                    <a:extLst>
                      <a:ext uri="{FF2B5EF4-FFF2-40B4-BE49-F238E27FC236}">
                        <a16:creationId xmlns:a16="http://schemas.microsoft.com/office/drawing/2014/main" id="{A5E2BD5C-5EB7-BE5D-B3D1-0831BD13B0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3" name="直線コネクタ 4042">
                    <a:extLst>
                      <a:ext uri="{FF2B5EF4-FFF2-40B4-BE49-F238E27FC236}">
                        <a16:creationId xmlns:a16="http://schemas.microsoft.com/office/drawing/2014/main" id="{DBC7B4B9-7EE3-A4A7-C4A5-BB40E1F8A4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9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4" name="直線コネクタ 4043">
                    <a:extLst>
                      <a:ext uri="{FF2B5EF4-FFF2-40B4-BE49-F238E27FC236}">
                        <a16:creationId xmlns:a16="http://schemas.microsoft.com/office/drawing/2014/main" id="{11EF34CE-CBD8-8C62-D103-5643AE59B8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0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5" name="直線コネクタ 4044">
                    <a:extLst>
                      <a:ext uri="{FF2B5EF4-FFF2-40B4-BE49-F238E27FC236}">
                        <a16:creationId xmlns:a16="http://schemas.microsoft.com/office/drawing/2014/main" id="{8EAAAC37-0F9F-D5E4-97AB-1B9BFEBAD2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9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6" name="直線コネクタ 4045">
                    <a:extLst>
                      <a:ext uri="{FF2B5EF4-FFF2-40B4-BE49-F238E27FC236}">
                        <a16:creationId xmlns:a16="http://schemas.microsoft.com/office/drawing/2014/main" id="{BE85DE5D-75B7-4A3B-D8C3-B8FAE73754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0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7" name="直線コネクタ 4046">
                    <a:extLst>
                      <a:ext uri="{FF2B5EF4-FFF2-40B4-BE49-F238E27FC236}">
                        <a16:creationId xmlns:a16="http://schemas.microsoft.com/office/drawing/2014/main" id="{86A8D76C-9BAE-5E77-709D-433147D621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0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8" name="直線コネクタ 4047">
                    <a:extLst>
                      <a:ext uri="{FF2B5EF4-FFF2-40B4-BE49-F238E27FC236}">
                        <a16:creationId xmlns:a16="http://schemas.microsoft.com/office/drawing/2014/main" id="{D27F78E2-1933-CC2E-0AC9-8C71BD7C3C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3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9" name="直線コネクタ 4048">
                    <a:extLst>
                      <a:ext uri="{FF2B5EF4-FFF2-40B4-BE49-F238E27FC236}">
                        <a16:creationId xmlns:a16="http://schemas.microsoft.com/office/drawing/2014/main" id="{63F442FF-2265-65F4-52C9-8AB953BA55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1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0" name="直線コネクタ 4049">
                    <a:extLst>
                      <a:ext uri="{FF2B5EF4-FFF2-40B4-BE49-F238E27FC236}">
                        <a16:creationId xmlns:a16="http://schemas.microsoft.com/office/drawing/2014/main" id="{B45FE6F5-2C7E-F41B-6816-64F3EC528F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1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1" name="直線コネクタ 4050">
                    <a:extLst>
                      <a:ext uri="{FF2B5EF4-FFF2-40B4-BE49-F238E27FC236}">
                        <a16:creationId xmlns:a16="http://schemas.microsoft.com/office/drawing/2014/main" id="{64A83FE9-FE6F-ADA3-2D96-6FD89E8B1D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2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2" name="直線コネクタ 4051">
                    <a:extLst>
                      <a:ext uri="{FF2B5EF4-FFF2-40B4-BE49-F238E27FC236}">
                        <a16:creationId xmlns:a16="http://schemas.microsoft.com/office/drawing/2014/main" id="{D241D2EB-E0F6-FF52-C07A-ED4326699D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2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3" name="直線コネクタ 4052">
                    <a:extLst>
                      <a:ext uri="{FF2B5EF4-FFF2-40B4-BE49-F238E27FC236}">
                        <a16:creationId xmlns:a16="http://schemas.microsoft.com/office/drawing/2014/main" id="{974D4622-C3D0-1735-2B4B-B6FADF0158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3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4" name="直線コネクタ 4053">
                    <a:extLst>
                      <a:ext uri="{FF2B5EF4-FFF2-40B4-BE49-F238E27FC236}">
                        <a16:creationId xmlns:a16="http://schemas.microsoft.com/office/drawing/2014/main" id="{245D94DC-BBF7-A313-BD58-F437E8110F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3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5" name="直線コネクタ 4054">
                    <a:extLst>
                      <a:ext uri="{FF2B5EF4-FFF2-40B4-BE49-F238E27FC236}">
                        <a16:creationId xmlns:a16="http://schemas.microsoft.com/office/drawing/2014/main" id="{AE5B74DB-B6F3-6CF2-0AFD-CD7F75F65C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4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6" name="直線コネクタ 4055">
                    <a:extLst>
                      <a:ext uri="{FF2B5EF4-FFF2-40B4-BE49-F238E27FC236}">
                        <a16:creationId xmlns:a16="http://schemas.microsoft.com/office/drawing/2014/main" id="{77AFF721-C9ED-36EF-99A1-FCEBF1CB15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4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7" name="直線コネクタ 4056">
                    <a:extLst>
                      <a:ext uri="{FF2B5EF4-FFF2-40B4-BE49-F238E27FC236}">
                        <a16:creationId xmlns:a16="http://schemas.microsoft.com/office/drawing/2014/main" id="{B3B064AA-4570-3C76-B4EB-69738A8AEB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6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8" name="直線コネクタ 4057">
                    <a:extLst>
                      <a:ext uri="{FF2B5EF4-FFF2-40B4-BE49-F238E27FC236}">
                        <a16:creationId xmlns:a16="http://schemas.microsoft.com/office/drawing/2014/main" id="{AC0D3426-2DDB-86BD-0A1D-7750CB52A9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5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9" name="直線コネクタ 4058">
                    <a:extLst>
                      <a:ext uri="{FF2B5EF4-FFF2-40B4-BE49-F238E27FC236}">
                        <a16:creationId xmlns:a16="http://schemas.microsoft.com/office/drawing/2014/main" id="{C4BB2CBC-F462-42D0-8076-A8827E2A40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5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0" name="直線コネクタ 4059">
                    <a:extLst>
                      <a:ext uri="{FF2B5EF4-FFF2-40B4-BE49-F238E27FC236}">
                        <a16:creationId xmlns:a16="http://schemas.microsoft.com/office/drawing/2014/main" id="{B38FC13C-2ADC-5D03-D99E-D0D06FE64C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5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1" name="直線コネクタ 4060">
                    <a:extLst>
                      <a:ext uri="{FF2B5EF4-FFF2-40B4-BE49-F238E27FC236}">
                        <a16:creationId xmlns:a16="http://schemas.microsoft.com/office/drawing/2014/main" id="{6A87BCFB-6725-954F-5A79-AD12165467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6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2" name="直線コネクタ 4061">
                    <a:extLst>
                      <a:ext uri="{FF2B5EF4-FFF2-40B4-BE49-F238E27FC236}">
                        <a16:creationId xmlns:a16="http://schemas.microsoft.com/office/drawing/2014/main" id="{CACA2E12-3D72-FFAE-5AB6-8755DEAB49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7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3" name="直線コネクタ 4062">
                    <a:extLst>
                      <a:ext uri="{FF2B5EF4-FFF2-40B4-BE49-F238E27FC236}">
                        <a16:creationId xmlns:a16="http://schemas.microsoft.com/office/drawing/2014/main" id="{69B97BFF-4A4E-F888-496E-AA96B19BF3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6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4" name="直線コネクタ 4063">
                    <a:extLst>
                      <a:ext uri="{FF2B5EF4-FFF2-40B4-BE49-F238E27FC236}">
                        <a16:creationId xmlns:a16="http://schemas.microsoft.com/office/drawing/2014/main" id="{47F3028A-13AB-373C-8E93-A00FD10274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7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5" name="直線コネクタ 4064">
                    <a:extLst>
                      <a:ext uri="{FF2B5EF4-FFF2-40B4-BE49-F238E27FC236}">
                        <a16:creationId xmlns:a16="http://schemas.microsoft.com/office/drawing/2014/main" id="{50121466-1D41-2A39-F753-D5DB933488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8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6" name="直線コネクタ 4065">
                    <a:extLst>
                      <a:ext uri="{FF2B5EF4-FFF2-40B4-BE49-F238E27FC236}">
                        <a16:creationId xmlns:a16="http://schemas.microsoft.com/office/drawing/2014/main" id="{F50E050E-38EF-1A4B-2791-5B83A80903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0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7" name="直線コネクタ 4066">
                    <a:extLst>
                      <a:ext uri="{FF2B5EF4-FFF2-40B4-BE49-F238E27FC236}">
                        <a16:creationId xmlns:a16="http://schemas.microsoft.com/office/drawing/2014/main" id="{C288924D-016F-F74B-78F9-9BEFA8FC17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9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8" name="直線コネクタ 4067">
                    <a:extLst>
                      <a:ext uri="{FF2B5EF4-FFF2-40B4-BE49-F238E27FC236}">
                        <a16:creationId xmlns:a16="http://schemas.microsoft.com/office/drawing/2014/main" id="{81582120-1940-6368-4D34-6C18D13238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8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9" name="直線コネクタ 4068">
                    <a:extLst>
                      <a:ext uri="{FF2B5EF4-FFF2-40B4-BE49-F238E27FC236}">
                        <a16:creationId xmlns:a16="http://schemas.microsoft.com/office/drawing/2014/main" id="{8750BD9B-6B81-1224-618D-901395475A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9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0" name="直線コネクタ 4069">
                    <a:extLst>
                      <a:ext uri="{FF2B5EF4-FFF2-40B4-BE49-F238E27FC236}">
                        <a16:creationId xmlns:a16="http://schemas.microsoft.com/office/drawing/2014/main" id="{2127B3E9-C7E9-5DA1-BDAC-451094E0E1E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9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1" name="直線コネクタ 4070">
                    <a:extLst>
                      <a:ext uri="{FF2B5EF4-FFF2-40B4-BE49-F238E27FC236}">
                        <a16:creationId xmlns:a16="http://schemas.microsoft.com/office/drawing/2014/main" id="{70B899BA-98F4-EF5C-4B84-684EA3B036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0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2" name="直線コネクタ 4071">
                    <a:extLst>
                      <a:ext uri="{FF2B5EF4-FFF2-40B4-BE49-F238E27FC236}">
                        <a16:creationId xmlns:a16="http://schemas.microsoft.com/office/drawing/2014/main" id="{CC17F38D-82D3-1993-8619-35F3DB0152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0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3" name="直線コネクタ 4072">
                    <a:extLst>
                      <a:ext uri="{FF2B5EF4-FFF2-40B4-BE49-F238E27FC236}">
                        <a16:creationId xmlns:a16="http://schemas.microsoft.com/office/drawing/2014/main" id="{80672AE3-BC61-C109-823B-49EF2D200B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1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4" name="直線コネクタ 4073">
                    <a:extLst>
                      <a:ext uri="{FF2B5EF4-FFF2-40B4-BE49-F238E27FC236}">
                        <a16:creationId xmlns:a16="http://schemas.microsoft.com/office/drawing/2014/main" id="{7A12FDAC-2C09-B09C-FC79-C2191EDD96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1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5" name="直線コネクタ 4074">
                    <a:extLst>
                      <a:ext uri="{FF2B5EF4-FFF2-40B4-BE49-F238E27FC236}">
                        <a16:creationId xmlns:a16="http://schemas.microsoft.com/office/drawing/2014/main" id="{22DFAE5E-34E9-3F1B-B91F-49766CAD43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3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6" name="直線コネクタ 4075">
                    <a:extLst>
                      <a:ext uri="{FF2B5EF4-FFF2-40B4-BE49-F238E27FC236}">
                        <a16:creationId xmlns:a16="http://schemas.microsoft.com/office/drawing/2014/main" id="{9B12EFFE-757B-138B-F8E6-5924218601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2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7" name="直線コネクタ 4076">
                    <a:extLst>
                      <a:ext uri="{FF2B5EF4-FFF2-40B4-BE49-F238E27FC236}">
                        <a16:creationId xmlns:a16="http://schemas.microsoft.com/office/drawing/2014/main" id="{5B9ACE66-D78A-476C-67DB-584759338E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2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8" name="直線コネクタ 4077">
                    <a:extLst>
                      <a:ext uri="{FF2B5EF4-FFF2-40B4-BE49-F238E27FC236}">
                        <a16:creationId xmlns:a16="http://schemas.microsoft.com/office/drawing/2014/main" id="{3F1ACBED-E8D6-11B3-CFA9-4CE1FD95D7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3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9" name="直線コネクタ 4078">
                    <a:extLst>
                      <a:ext uri="{FF2B5EF4-FFF2-40B4-BE49-F238E27FC236}">
                        <a16:creationId xmlns:a16="http://schemas.microsoft.com/office/drawing/2014/main" id="{F79CB8D0-6600-6FD4-532C-62E3175053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3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0" name="直線コネクタ 4079">
                    <a:extLst>
                      <a:ext uri="{FF2B5EF4-FFF2-40B4-BE49-F238E27FC236}">
                        <a16:creationId xmlns:a16="http://schemas.microsoft.com/office/drawing/2014/main" id="{26F72B2D-DDB8-E212-F8F5-EE720450D2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4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1" name="直線コネクタ 4080">
                    <a:extLst>
                      <a:ext uri="{FF2B5EF4-FFF2-40B4-BE49-F238E27FC236}">
                        <a16:creationId xmlns:a16="http://schemas.microsoft.com/office/drawing/2014/main" id="{A54877E8-8018-0C36-1C73-B406098287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4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2" name="直線コネクタ 4081">
                    <a:extLst>
                      <a:ext uri="{FF2B5EF4-FFF2-40B4-BE49-F238E27FC236}">
                        <a16:creationId xmlns:a16="http://schemas.microsoft.com/office/drawing/2014/main" id="{DFE33F8A-29DE-39B3-A82A-8A0DF154D9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4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3" name="直線コネクタ 4082">
                    <a:extLst>
                      <a:ext uri="{FF2B5EF4-FFF2-40B4-BE49-F238E27FC236}">
                        <a16:creationId xmlns:a16="http://schemas.microsoft.com/office/drawing/2014/main" id="{F65FF241-489B-4470-11B2-C2C742CBEA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5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4" name="直線コネクタ 4083">
                    <a:extLst>
                      <a:ext uri="{FF2B5EF4-FFF2-40B4-BE49-F238E27FC236}">
                        <a16:creationId xmlns:a16="http://schemas.microsoft.com/office/drawing/2014/main" id="{242639A0-F002-B740-0E68-5978E8C0DC6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7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5" name="直線コネクタ 4084">
                    <a:extLst>
                      <a:ext uri="{FF2B5EF4-FFF2-40B4-BE49-F238E27FC236}">
                        <a16:creationId xmlns:a16="http://schemas.microsoft.com/office/drawing/2014/main" id="{0EFED2FB-E18E-EA78-A414-45A9EC30F9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6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6" name="直線コネクタ 4085">
                    <a:extLst>
                      <a:ext uri="{FF2B5EF4-FFF2-40B4-BE49-F238E27FC236}">
                        <a16:creationId xmlns:a16="http://schemas.microsoft.com/office/drawing/2014/main" id="{65FF5D99-6A49-865A-DB62-85FB0B1A4A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5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7" name="直線コネクタ 4086">
                    <a:extLst>
                      <a:ext uri="{FF2B5EF4-FFF2-40B4-BE49-F238E27FC236}">
                        <a16:creationId xmlns:a16="http://schemas.microsoft.com/office/drawing/2014/main" id="{2E35AEC6-24EB-BF00-2510-8B8552D1D9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6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8" name="直線コネクタ 4087">
                    <a:extLst>
                      <a:ext uri="{FF2B5EF4-FFF2-40B4-BE49-F238E27FC236}">
                        <a16:creationId xmlns:a16="http://schemas.microsoft.com/office/drawing/2014/main" id="{69019D01-5F27-2B5E-5055-11C0F59548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7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9" name="直線コネクタ 4088">
                    <a:extLst>
                      <a:ext uri="{FF2B5EF4-FFF2-40B4-BE49-F238E27FC236}">
                        <a16:creationId xmlns:a16="http://schemas.microsoft.com/office/drawing/2014/main" id="{AB0008CF-B2D3-8DAD-02C8-3E7CDB4640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8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0" name="直線コネクタ 4089">
                    <a:extLst>
                      <a:ext uri="{FF2B5EF4-FFF2-40B4-BE49-F238E27FC236}">
                        <a16:creationId xmlns:a16="http://schemas.microsoft.com/office/drawing/2014/main" id="{2D5F4A0D-3F4C-5EDF-404E-0214E7C872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7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1" name="直線コネクタ 4090">
                    <a:extLst>
                      <a:ext uri="{FF2B5EF4-FFF2-40B4-BE49-F238E27FC236}">
                        <a16:creationId xmlns:a16="http://schemas.microsoft.com/office/drawing/2014/main" id="{CD1CBCC3-77C9-B394-6C9E-F1EE3624FA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8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2" name="直線コネクタ 4091">
                    <a:extLst>
                      <a:ext uri="{FF2B5EF4-FFF2-40B4-BE49-F238E27FC236}">
                        <a16:creationId xmlns:a16="http://schemas.microsoft.com/office/drawing/2014/main" id="{5886BB43-BE2A-FCC4-DE02-4C651F777D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8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3" name="直線コネクタ 4092">
                    <a:extLst>
                      <a:ext uri="{FF2B5EF4-FFF2-40B4-BE49-F238E27FC236}">
                        <a16:creationId xmlns:a16="http://schemas.microsoft.com/office/drawing/2014/main" id="{2FB86CA6-0B61-6165-5123-3453C8DA1F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1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4" name="直線コネクタ 4093">
                    <a:extLst>
                      <a:ext uri="{FF2B5EF4-FFF2-40B4-BE49-F238E27FC236}">
                        <a16:creationId xmlns:a16="http://schemas.microsoft.com/office/drawing/2014/main" id="{025D88E3-D415-F2F7-03FA-F597B0AC89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9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5" name="直線コネクタ 4094">
                    <a:extLst>
                      <a:ext uri="{FF2B5EF4-FFF2-40B4-BE49-F238E27FC236}">
                        <a16:creationId xmlns:a16="http://schemas.microsoft.com/office/drawing/2014/main" id="{10C46A1C-8524-8E67-9A47-A3CFE13FB1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9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6" name="直線コネクタ 4095">
                    <a:extLst>
                      <a:ext uri="{FF2B5EF4-FFF2-40B4-BE49-F238E27FC236}">
                        <a16:creationId xmlns:a16="http://schemas.microsoft.com/office/drawing/2014/main" id="{B021ADFB-B4D6-D188-037B-5C1080A571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0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7" name="直線コネクタ 4096">
                    <a:extLst>
                      <a:ext uri="{FF2B5EF4-FFF2-40B4-BE49-F238E27FC236}">
                        <a16:creationId xmlns:a16="http://schemas.microsoft.com/office/drawing/2014/main" id="{0244854D-8067-86CA-0B87-C7722D01E1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0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8" name="直線コネクタ 4097">
                    <a:extLst>
                      <a:ext uri="{FF2B5EF4-FFF2-40B4-BE49-F238E27FC236}">
                        <a16:creationId xmlns:a16="http://schemas.microsoft.com/office/drawing/2014/main" id="{B6B9E252-19E8-59A9-B9C8-05C717FD37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1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9" name="直線コネクタ 4098">
                    <a:extLst>
                      <a:ext uri="{FF2B5EF4-FFF2-40B4-BE49-F238E27FC236}">
                        <a16:creationId xmlns:a16="http://schemas.microsoft.com/office/drawing/2014/main" id="{AC3B2CC0-2667-807F-FF9C-834A6F69EC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1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0" name="直線コネクタ 4099">
                    <a:extLst>
                      <a:ext uri="{FF2B5EF4-FFF2-40B4-BE49-F238E27FC236}">
                        <a16:creationId xmlns:a16="http://schemas.microsoft.com/office/drawing/2014/main" id="{D2A3CA66-DEBF-26A5-C390-5EA270ADBD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2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1" name="直線コネクタ 4100">
                    <a:extLst>
                      <a:ext uri="{FF2B5EF4-FFF2-40B4-BE49-F238E27FC236}">
                        <a16:creationId xmlns:a16="http://schemas.microsoft.com/office/drawing/2014/main" id="{4464207B-EA56-01D3-D872-72F8447C3D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2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2" name="直線コネクタ 4101">
                    <a:extLst>
                      <a:ext uri="{FF2B5EF4-FFF2-40B4-BE49-F238E27FC236}">
                        <a16:creationId xmlns:a16="http://schemas.microsoft.com/office/drawing/2014/main" id="{08160D26-E1A5-E446-4274-374C334F57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4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3" name="直線コネクタ 4102">
                    <a:extLst>
                      <a:ext uri="{FF2B5EF4-FFF2-40B4-BE49-F238E27FC236}">
                        <a16:creationId xmlns:a16="http://schemas.microsoft.com/office/drawing/2014/main" id="{80290F50-2132-9628-9C55-9B430A61B8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3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4" name="直線コネクタ 4103">
                    <a:extLst>
                      <a:ext uri="{FF2B5EF4-FFF2-40B4-BE49-F238E27FC236}">
                        <a16:creationId xmlns:a16="http://schemas.microsoft.com/office/drawing/2014/main" id="{6D9814F6-B5B6-EF55-CD72-9714B3A089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3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5" name="直線コネクタ 4104">
                    <a:extLst>
                      <a:ext uri="{FF2B5EF4-FFF2-40B4-BE49-F238E27FC236}">
                        <a16:creationId xmlns:a16="http://schemas.microsoft.com/office/drawing/2014/main" id="{7250E338-90AD-A07C-829F-57F6CEAF86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3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6" name="直線コネクタ 4105">
                    <a:extLst>
                      <a:ext uri="{FF2B5EF4-FFF2-40B4-BE49-F238E27FC236}">
                        <a16:creationId xmlns:a16="http://schemas.microsoft.com/office/drawing/2014/main" id="{4E57A05E-2426-FFD0-5866-9BD4BB8F14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4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7" name="直線コネクタ 4106">
                    <a:extLst>
                      <a:ext uri="{FF2B5EF4-FFF2-40B4-BE49-F238E27FC236}">
                        <a16:creationId xmlns:a16="http://schemas.microsoft.com/office/drawing/2014/main" id="{65C7BCD4-0179-6F62-4FBE-2283C824AA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5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8" name="直線コネクタ 4107">
                    <a:extLst>
                      <a:ext uri="{FF2B5EF4-FFF2-40B4-BE49-F238E27FC236}">
                        <a16:creationId xmlns:a16="http://schemas.microsoft.com/office/drawing/2014/main" id="{939CE0F0-3EF1-7054-463F-4B47565F2C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4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9" name="直線コネクタ 4108">
                    <a:extLst>
                      <a:ext uri="{FF2B5EF4-FFF2-40B4-BE49-F238E27FC236}">
                        <a16:creationId xmlns:a16="http://schemas.microsoft.com/office/drawing/2014/main" id="{B44EA900-4B90-B930-EBD5-0FDF14C896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5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0" name="直線コネクタ 4109">
                    <a:extLst>
                      <a:ext uri="{FF2B5EF4-FFF2-40B4-BE49-F238E27FC236}">
                        <a16:creationId xmlns:a16="http://schemas.microsoft.com/office/drawing/2014/main" id="{59376152-9615-CFA3-8FE5-A82D7BC29F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6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1" name="直線コネクタ 4110">
                    <a:extLst>
                      <a:ext uri="{FF2B5EF4-FFF2-40B4-BE49-F238E27FC236}">
                        <a16:creationId xmlns:a16="http://schemas.microsoft.com/office/drawing/2014/main" id="{A7043D14-411B-F1A9-986B-90DAAB67E1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8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2" name="直線コネクタ 4111">
                    <a:extLst>
                      <a:ext uri="{FF2B5EF4-FFF2-40B4-BE49-F238E27FC236}">
                        <a16:creationId xmlns:a16="http://schemas.microsoft.com/office/drawing/2014/main" id="{15555529-AE43-5F65-D047-806B4D8581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7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3" name="直線コネクタ 4112">
                    <a:extLst>
                      <a:ext uri="{FF2B5EF4-FFF2-40B4-BE49-F238E27FC236}">
                        <a16:creationId xmlns:a16="http://schemas.microsoft.com/office/drawing/2014/main" id="{5E730808-13BA-30DE-0A3E-C9555E78A9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6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4" name="直線コネクタ 4113">
                    <a:extLst>
                      <a:ext uri="{FF2B5EF4-FFF2-40B4-BE49-F238E27FC236}">
                        <a16:creationId xmlns:a16="http://schemas.microsoft.com/office/drawing/2014/main" id="{63BC20E7-F6DA-4069-6D60-E7066A5D4F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7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5" name="直線コネクタ 4114">
                    <a:extLst>
                      <a:ext uri="{FF2B5EF4-FFF2-40B4-BE49-F238E27FC236}">
                        <a16:creationId xmlns:a16="http://schemas.microsoft.com/office/drawing/2014/main" id="{34725BBA-99AB-5B0B-83DF-FEEE2B1833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7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6" name="直線コネクタ 4115">
                    <a:extLst>
                      <a:ext uri="{FF2B5EF4-FFF2-40B4-BE49-F238E27FC236}">
                        <a16:creationId xmlns:a16="http://schemas.microsoft.com/office/drawing/2014/main" id="{56C080AD-9AB3-2834-0092-D135412A56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8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7" name="直線コネクタ 4116">
                    <a:extLst>
                      <a:ext uri="{FF2B5EF4-FFF2-40B4-BE49-F238E27FC236}">
                        <a16:creationId xmlns:a16="http://schemas.microsoft.com/office/drawing/2014/main" id="{3E3C95F5-71E8-75BE-1E82-94F6D2A0AC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8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8" name="直線コネクタ 4117">
                    <a:extLst>
                      <a:ext uri="{FF2B5EF4-FFF2-40B4-BE49-F238E27FC236}">
                        <a16:creationId xmlns:a16="http://schemas.microsoft.com/office/drawing/2014/main" id="{DDD6AF38-1F05-0CC7-ED93-39697ACDFE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9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9" name="直線コネクタ 4118">
                    <a:extLst>
                      <a:ext uri="{FF2B5EF4-FFF2-40B4-BE49-F238E27FC236}">
                        <a16:creationId xmlns:a16="http://schemas.microsoft.com/office/drawing/2014/main" id="{2BD15F57-FAE7-552C-A0C3-F85AB97368E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9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0" name="直線コネクタ 4119">
                    <a:extLst>
                      <a:ext uri="{FF2B5EF4-FFF2-40B4-BE49-F238E27FC236}">
                        <a16:creationId xmlns:a16="http://schemas.microsoft.com/office/drawing/2014/main" id="{5A2AC290-2BF0-E481-58D7-F0BDCBBD340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1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1" name="直線コネクタ 4120">
                    <a:extLst>
                      <a:ext uri="{FF2B5EF4-FFF2-40B4-BE49-F238E27FC236}">
                        <a16:creationId xmlns:a16="http://schemas.microsoft.com/office/drawing/2014/main" id="{67B422F7-DD34-EF78-A4B6-9DECEB3C12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0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2" name="直線コネクタ 4121">
                    <a:extLst>
                      <a:ext uri="{FF2B5EF4-FFF2-40B4-BE49-F238E27FC236}">
                        <a16:creationId xmlns:a16="http://schemas.microsoft.com/office/drawing/2014/main" id="{A99AE96D-0B4C-5CCB-D960-52A4306B76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0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3" name="直線コネクタ 4122">
                    <a:extLst>
                      <a:ext uri="{FF2B5EF4-FFF2-40B4-BE49-F238E27FC236}">
                        <a16:creationId xmlns:a16="http://schemas.microsoft.com/office/drawing/2014/main" id="{00A42091-7DC2-6E74-A9D0-BC0E390711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1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4" name="直線コネクタ 4123">
                    <a:extLst>
                      <a:ext uri="{FF2B5EF4-FFF2-40B4-BE49-F238E27FC236}">
                        <a16:creationId xmlns:a16="http://schemas.microsoft.com/office/drawing/2014/main" id="{6E9CE4F9-D24B-6215-999E-E211FD3CE12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1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5" name="直線コネクタ 4124">
                    <a:extLst>
                      <a:ext uri="{FF2B5EF4-FFF2-40B4-BE49-F238E27FC236}">
                        <a16:creationId xmlns:a16="http://schemas.microsoft.com/office/drawing/2014/main" id="{DA829D71-416D-7F8A-B928-B309540B6E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2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6" name="直線コネクタ 4125">
                    <a:extLst>
                      <a:ext uri="{FF2B5EF4-FFF2-40B4-BE49-F238E27FC236}">
                        <a16:creationId xmlns:a16="http://schemas.microsoft.com/office/drawing/2014/main" id="{02C5531F-00FE-F299-69D1-AD430E162C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2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7" name="直線コネクタ 4126">
                    <a:extLst>
                      <a:ext uri="{FF2B5EF4-FFF2-40B4-BE49-F238E27FC236}">
                        <a16:creationId xmlns:a16="http://schemas.microsoft.com/office/drawing/2014/main" id="{2D16B429-C44F-3A0F-3562-65426BAACF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2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8" name="直線コネクタ 4127">
                    <a:extLst>
                      <a:ext uri="{FF2B5EF4-FFF2-40B4-BE49-F238E27FC236}">
                        <a16:creationId xmlns:a16="http://schemas.microsoft.com/office/drawing/2014/main" id="{91E5BF01-7EAA-22D9-C46B-1A7336A0F5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3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9" name="直線コネクタ 4128">
                    <a:extLst>
                      <a:ext uri="{FF2B5EF4-FFF2-40B4-BE49-F238E27FC236}">
                        <a16:creationId xmlns:a16="http://schemas.microsoft.com/office/drawing/2014/main" id="{A275541F-8852-66D7-A792-3C7F9F81D6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5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0" name="直線コネクタ 4129">
                    <a:extLst>
                      <a:ext uri="{FF2B5EF4-FFF2-40B4-BE49-F238E27FC236}">
                        <a16:creationId xmlns:a16="http://schemas.microsoft.com/office/drawing/2014/main" id="{03B56D40-CB85-879F-5996-55E2530072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4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1" name="直線コネクタ 4130">
                    <a:extLst>
                      <a:ext uri="{FF2B5EF4-FFF2-40B4-BE49-F238E27FC236}">
                        <a16:creationId xmlns:a16="http://schemas.microsoft.com/office/drawing/2014/main" id="{C8260817-0BB0-6423-A8D8-9B61109325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3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2" name="直線コネクタ 4131">
                    <a:extLst>
                      <a:ext uri="{FF2B5EF4-FFF2-40B4-BE49-F238E27FC236}">
                        <a16:creationId xmlns:a16="http://schemas.microsoft.com/office/drawing/2014/main" id="{A0A2F11F-EE8F-B9A7-A2AF-411D59AFB7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4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3" name="直線コネクタ 4132">
                    <a:extLst>
                      <a:ext uri="{FF2B5EF4-FFF2-40B4-BE49-F238E27FC236}">
                        <a16:creationId xmlns:a16="http://schemas.microsoft.com/office/drawing/2014/main" id="{468B610E-49A4-B246-6807-64D392A379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5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4" name="直線コネクタ 4133">
                    <a:extLst>
                      <a:ext uri="{FF2B5EF4-FFF2-40B4-BE49-F238E27FC236}">
                        <a16:creationId xmlns:a16="http://schemas.microsoft.com/office/drawing/2014/main" id="{268DA93D-89EF-5EE3-9465-3532182F34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6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5" name="直線コネクタ 4134">
                    <a:extLst>
                      <a:ext uri="{FF2B5EF4-FFF2-40B4-BE49-F238E27FC236}">
                        <a16:creationId xmlns:a16="http://schemas.microsoft.com/office/drawing/2014/main" id="{8538404D-895A-9B85-F02E-A1A35D2E33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5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6" name="直線コネクタ 4135">
                    <a:extLst>
                      <a:ext uri="{FF2B5EF4-FFF2-40B4-BE49-F238E27FC236}">
                        <a16:creationId xmlns:a16="http://schemas.microsoft.com/office/drawing/2014/main" id="{A647C9DA-8F4C-525E-9388-EB0CE2E6FC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6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7" name="直線コネクタ 4136">
                    <a:extLst>
                      <a:ext uri="{FF2B5EF4-FFF2-40B4-BE49-F238E27FC236}">
                        <a16:creationId xmlns:a16="http://schemas.microsoft.com/office/drawing/2014/main" id="{4F5E1A7E-E488-75EC-4E15-858EF34B16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6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8" name="直線コネクタ 4137">
                    <a:extLst>
                      <a:ext uri="{FF2B5EF4-FFF2-40B4-BE49-F238E27FC236}">
                        <a16:creationId xmlns:a16="http://schemas.microsoft.com/office/drawing/2014/main" id="{16B51144-CC7E-C419-DB68-DB0A63E9DE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9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9" name="直線コネクタ 4138">
                    <a:extLst>
                      <a:ext uri="{FF2B5EF4-FFF2-40B4-BE49-F238E27FC236}">
                        <a16:creationId xmlns:a16="http://schemas.microsoft.com/office/drawing/2014/main" id="{F6AEC8AA-AA40-3867-C530-CF31B771A1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7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0" name="直線コネクタ 4139">
                    <a:extLst>
                      <a:ext uri="{FF2B5EF4-FFF2-40B4-BE49-F238E27FC236}">
                        <a16:creationId xmlns:a16="http://schemas.microsoft.com/office/drawing/2014/main" id="{217492AC-3F33-B76D-3BCC-03BEAA7322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7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1" name="直線コネクタ 4140">
                    <a:extLst>
                      <a:ext uri="{FF2B5EF4-FFF2-40B4-BE49-F238E27FC236}">
                        <a16:creationId xmlns:a16="http://schemas.microsoft.com/office/drawing/2014/main" id="{4A24D29F-932F-EFA5-55ED-6C15EADAA0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8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2" name="直線コネクタ 4141">
                    <a:extLst>
                      <a:ext uri="{FF2B5EF4-FFF2-40B4-BE49-F238E27FC236}">
                        <a16:creationId xmlns:a16="http://schemas.microsoft.com/office/drawing/2014/main" id="{F1DC76AF-0BC7-31AC-DE5F-3023090CDF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8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3" name="直線コネクタ 4142">
                    <a:extLst>
                      <a:ext uri="{FF2B5EF4-FFF2-40B4-BE49-F238E27FC236}">
                        <a16:creationId xmlns:a16="http://schemas.microsoft.com/office/drawing/2014/main" id="{0EA91028-BB6D-BA91-DEBD-182B9A7A96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9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4" name="直線コネクタ 4143">
                    <a:extLst>
                      <a:ext uri="{FF2B5EF4-FFF2-40B4-BE49-F238E27FC236}">
                        <a16:creationId xmlns:a16="http://schemas.microsoft.com/office/drawing/2014/main" id="{0E47EEED-A7FC-CCAE-9013-955576FF7F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9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5" name="直線コネクタ 4144">
                    <a:extLst>
                      <a:ext uri="{FF2B5EF4-FFF2-40B4-BE49-F238E27FC236}">
                        <a16:creationId xmlns:a16="http://schemas.microsoft.com/office/drawing/2014/main" id="{EF65BBA4-89DF-3293-9FAB-485A53E9AE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0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6" name="直線コネクタ 4145">
                    <a:extLst>
                      <a:ext uri="{FF2B5EF4-FFF2-40B4-BE49-F238E27FC236}">
                        <a16:creationId xmlns:a16="http://schemas.microsoft.com/office/drawing/2014/main" id="{78633CA8-9F7A-189A-C6B3-F0359174BF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0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7" name="直線コネクタ 4146">
                    <a:extLst>
                      <a:ext uri="{FF2B5EF4-FFF2-40B4-BE49-F238E27FC236}">
                        <a16:creationId xmlns:a16="http://schemas.microsoft.com/office/drawing/2014/main" id="{A4B9F290-3530-92A6-1BCA-F28FA3D5A9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8" name="直線コネクタ 4147">
                    <a:extLst>
                      <a:ext uri="{FF2B5EF4-FFF2-40B4-BE49-F238E27FC236}">
                        <a16:creationId xmlns:a16="http://schemas.microsoft.com/office/drawing/2014/main" id="{341E12C4-FCAE-431E-1825-74A2233194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1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9" name="直線コネクタ 4148">
                    <a:extLst>
                      <a:ext uri="{FF2B5EF4-FFF2-40B4-BE49-F238E27FC236}">
                        <a16:creationId xmlns:a16="http://schemas.microsoft.com/office/drawing/2014/main" id="{BC763187-C7C7-E485-6A25-4A7A6EB471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1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0" name="直線コネクタ 4149">
                    <a:extLst>
                      <a:ext uri="{FF2B5EF4-FFF2-40B4-BE49-F238E27FC236}">
                        <a16:creationId xmlns:a16="http://schemas.microsoft.com/office/drawing/2014/main" id="{4DD5052A-A34B-3F9E-41C7-12100648BC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1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1" name="直線コネクタ 4150">
                    <a:extLst>
                      <a:ext uri="{FF2B5EF4-FFF2-40B4-BE49-F238E27FC236}">
                        <a16:creationId xmlns:a16="http://schemas.microsoft.com/office/drawing/2014/main" id="{B661E81D-F17C-0541-ABC3-A94F6F21D0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2" name="直線コネクタ 4151">
                    <a:extLst>
                      <a:ext uri="{FF2B5EF4-FFF2-40B4-BE49-F238E27FC236}">
                        <a16:creationId xmlns:a16="http://schemas.microsoft.com/office/drawing/2014/main" id="{FA4BFE39-37F4-59B1-D8E5-79A9328CB8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3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3" name="直線コネクタ 4152">
                    <a:extLst>
                      <a:ext uri="{FF2B5EF4-FFF2-40B4-BE49-F238E27FC236}">
                        <a16:creationId xmlns:a16="http://schemas.microsoft.com/office/drawing/2014/main" id="{B77CA667-1D2B-118A-0398-8CB12A060D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4" name="直線コネクタ 4153">
                    <a:extLst>
                      <a:ext uri="{FF2B5EF4-FFF2-40B4-BE49-F238E27FC236}">
                        <a16:creationId xmlns:a16="http://schemas.microsoft.com/office/drawing/2014/main" id="{33F23E79-B055-1216-938D-871ECD1586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3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5" name="直線コネクタ 4154">
                    <a:extLst>
                      <a:ext uri="{FF2B5EF4-FFF2-40B4-BE49-F238E27FC236}">
                        <a16:creationId xmlns:a16="http://schemas.microsoft.com/office/drawing/2014/main" id="{291039B6-D446-F7CE-158F-1F5BB4CD4E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4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6" name="直線コネクタ 4155">
                    <a:extLst>
                      <a:ext uri="{FF2B5EF4-FFF2-40B4-BE49-F238E27FC236}">
                        <a16:creationId xmlns:a16="http://schemas.microsoft.com/office/drawing/2014/main" id="{41124FA3-45C1-859F-8B23-A41FBDC5E4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6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7" name="直線コネクタ 4156">
                    <a:extLst>
                      <a:ext uri="{FF2B5EF4-FFF2-40B4-BE49-F238E27FC236}">
                        <a16:creationId xmlns:a16="http://schemas.microsoft.com/office/drawing/2014/main" id="{6BE3F0D9-EA91-7EC6-F2AC-B77F29D0EB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5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8" name="直線コネクタ 4157">
                    <a:extLst>
                      <a:ext uri="{FF2B5EF4-FFF2-40B4-BE49-F238E27FC236}">
                        <a16:creationId xmlns:a16="http://schemas.microsoft.com/office/drawing/2014/main" id="{B40FBAD9-6977-6526-AC0D-72995ED645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4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9" name="直線コネクタ 4158">
                    <a:extLst>
                      <a:ext uri="{FF2B5EF4-FFF2-40B4-BE49-F238E27FC236}">
                        <a16:creationId xmlns:a16="http://schemas.microsoft.com/office/drawing/2014/main" id="{37C011B6-92E1-F950-F007-6049C45F84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5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0" name="直線コネクタ 4159">
                    <a:extLst>
                      <a:ext uri="{FF2B5EF4-FFF2-40B4-BE49-F238E27FC236}">
                        <a16:creationId xmlns:a16="http://schemas.microsoft.com/office/drawing/2014/main" id="{7E0A8663-B809-1817-0F04-6598C414A69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5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1" name="直線コネクタ 4160">
                    <a:extLst>
                      <a:ext uri="{FF2B5EF4-FFF2-40B4-BE49-F238E27FC236}">
                        <a16:creationId xmlns:a16="http://schemas.microsoft.com/office/drawing/2014/main" id="{B0A2994F-A2A3-F765-B775-D677BB4BA4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6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2" name="直線コネクタ 4161">
                    <a:extLst>
                      <a:ext uri="{FF2B5EF4-FFF2-40B4-BE49-F238E27FC236}">
                        <a16:creationId xmlns:a16="http://schemas.microsoft.com/office/drawing/2014/main" id="{4FB15C3C-C621-3E51-BEFB-87C3884D8B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6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3" name="直線コネクタ 4162">
                    <a:extLst>
                      <a:ext uri="{FF2B5EF4-FFF2-40B4-BE49-F238E27FC236}">
                        <a16:creationId xmlns:a16="http://schemas.microsoft.com/office/drawing/2014/main" id="{1CA1016A-CA30-A25C-D95B-68D0893AC0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7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4" name="直線コネクタ 4163">
                    <a:extLst>
                      <a:ext uri="{FF2B5EF4-FFF2-40B4-BE49-F238E27FC236}">
                        <a16:creationId xmlns:a16="http://schemas.microsoft.com/office/drawing/2014/main" id="{143427B7-6232-9EEE-1FDC-6F99546BAF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7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5" name="直線コネクタ 4164">
                    <a:extLst>
                      <a:ext uri="{FF2B5EF4-FFF2-40B4-BE49-F238E27FC236}">
                        <a16:creationId xmlns:a16="http://schemas.microsoft.com/office/drawing/2014/main" id="{C0697E8B-36C8-8EA9-962D-CB7DF643E2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9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6" name="直線コネクタ 4165">
                    <a:extLst>
                      <a:ext uri="{FF2B5EF4-FFF2-40B4-BE49-F238E27FC236}">
                        <a16:creationId xmlns:a16="http://schemas.microsoft.com/office/drawing/2014/main" id="{70346B50-3008-BF71-4954-0011A4AA5C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8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7" name="直線コネクタ 4166">
                    <a:extLst>
                      <a:ext uri="{FF2B5EF4-FFF2-40B4-BE49-F238E27FC236}">
                        <a16:creationId xmlns:a16="http://schemas.microsoft.com/office/drawing/2014/main" id="{920C5A15-9AB9-ADA3-00DE-3A25196C34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8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8" name="直線コネクタ 4167">
                    <a:extLst>
                      <a:ext uri="{FF2B5EF4-FFF2-40B4-BE49-F238E27FC236}">
                        <a16:creationId xmlns:a16="http://schemas.microsoft.com/office/drawing/2014/main" id="{6FE6D72C-B62B-B6C1-3BFC-D0C8A24F42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9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9" name="直線コネクタ 4168">
                    <a:extLst>
                      <a:ext uri="{FF2B5EF4-FFF2-40B4-BE49-F238E27FC236}">
                        <a16:creationId xmlns:a16="http://schemas.microsoft.com/office/drawing/2014/main" id="{BD7E33D7-9AA2-23CF-2A85-B2388B758F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9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0" name="直線コネクタ 4169">
                    <a:extLst>
                      <a:ext uri="{FF2B5EF4-FFF2-40B4-BE49-F238E27FC236}">
                        <a16:creationId xmlns:a16="http://schemas.microsoft.com/office/drawing/2014/main" id="{FAE86F9F-1564-1C31-E74A-F46D266506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0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1" name="直線コネクタ 4170">
                    <a:extLst>
                      <a:ext uri="{FF2B5EF4-FFF2-40B4-BE49-F238E27FC236}">
                        <a16:creationId xmlns:a16="http://schemas.microsoft.com/office/drawing/2014/main" id="{B3BEB912-2763-0A8C-32F5-7264130AD6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0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2" name="直線コネクタ 4171">
                    <a:extLst>
                      <a:ext uri="{FF2B5EF4-FFF2-40B4-BE49-F238E27FC236}">
                        <a16:creationId xmlns:a16="http://schemas.microsoft.com/office/drawing/2014/main" id="{186DA068-DC1E-62A9-194B-6FB60DFC9F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0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3" name="直線コネクタ 4172">
                    <a:extLst>
                      <a:ext uri="{FF2B5EF4-FFF2-40B4-BE49-F238E27FC236}">
                        <a16:creationId xmlns:a16="http://schemas.microsoft.com/office/drawing/2014/main" id="{49825A57-FC7A-E1B2-FFCD-F0F37EC67B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1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4" name="直線コネクタ 4173">
                    <a:extLst>
                      <a:ext uri="{FF2B5EF4-FFF2-40B4-BE49-F238E27FC236}">
                        <a16:creationId xmlns:a16="http://schemas.microsoft.com/office/drawing/2014/main" id="{65991897-8DE9-E70C-7063-32EBCC4F79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3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5" name="直線コネクタ 4174">
                    <a:extLst>
                      <a:ext uri="{FF2B5EF4-FFF2-40B4-BE49-F238E27FC236}">
                        <a16:creationId xmlns:a16="http://schemas.microsoft.com/office/drawing/2014/main" id="{8C8EF229-0155-9540-6687-55D6206896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2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6" name="直線コネクタ 4175">
                    <a:extLst>
                      <a:ext uri="{FF2B5EF4-FFF2-40B4-BE49-F238E27FC236}">
                        <a16:creationId xmlns:a16="http://schemas.microsoft.com/office/drawing/2014/main" id="{7B906A30-387C-1B67-35B2-8C661481F12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1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7" name="直線コネクタ 4176">
                    <a:extLst>
                      <a:ext uri="{FF2B5EF4-FFF2-40B4-BE49-F238E27FC236}">
                        <a16:creationId xmlns:a16="http://schemas.microsoft.com/office/drawing/2014/main" id="{2DD9B61A-F877-84DA-1BF7-B6EBE03791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2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8" name="直線コネクタ 4177">
                    <a:extLst>
                      <a:ext uri="{FF2B5EF4-FFF2-40B4-BE49-F238E27FC236}">
                        <a16:creationId xmlns:a16="http://schemas.microsoft.com/office/drawing/2014/main" id="{44FB85F3-70A3-C6A9-215A-62282CA8E2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3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9" name="直線コネクタ 4178">
                    <a:extLst>
                      <a:ext uri="{FF2B5EF4-FFF2-40B4-BE49-F238E27FC236}">
                        <a16:creationId xmlns:a16="http://schemas.microsoft.com/office/drawing/2014/main" id="{98AB762C-5C1D-2425-EEF4-E7DA42E52A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4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0" name="直線コネクタ 4179">
                    <a:extLst>
                      <a:ext uri="{FF2B5EF4-FFF2-40B4-BE49-F238E27FC236}">
                        <a16:creationId xmlns:a16="http://schemas.microsoft.com/office/drawing/2014/main" id="{4A7E6BF1-B10A-6867-CA7D-C023EBF2D7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3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1" name="直線コネクタ 4180">
                    <a:extLst>
                      <a:ext uri="{FF2B5EF4-FFF2-40B4-BE49-F238E27FC236}">
                        <a16:creationId xmlns:a16="http://schemas.microsoft.com/office/drawing/2014/main" id="{E148C6A2-25B1-BDBF-BEF2-0BD149AABD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4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2" name="直線コネクタ 4181">
                    <a:extLst>
                      <a:ext uri="{FF2B5EF4-FFF2-40B4-BE49-F238E27FC236}">
                        <a16:creationId xmlns:a16="http://schemas.microsoft.com/office/drawing/2014/main" id="{7C843659-CA46-D219-8AC4-A607202B4F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4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3" name="直線コネクタ 4182">
                    <a:extLst>
                      <a:ext uri="{FF2B5EF4-FFF2-40B4-BE49-F238E27FC236}">
                        <a16:creationId xmlns:a16="http://schemas.microsoft.com/office/drawing/2014/main" id="{E40F0865-3AB7-9553-61E2-ADBC99B303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7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4" name="直線コネクタ 4183">
                    <a:extLst>
                      <a:ext uri="{FF2B5EF4-FFF2-40B4-BE49-F238E27FC236}">
                        <a16:creationId xmlns:a16="http://schemas.microsoft.com/office/drawing/2014/main" id="{50094D02-D128-355C-C464-EFE2AD54F3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5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5" name="直線コネクタ 4184">
                    <a:extLst>
                      <a:ext uri="{FF2B5EF4-FFF2-40B4-BE49-F238E27FC236}">
                        <a16:creationId xmlns:a16="http://schemas.microsoft.com/office/drawing/2014/main" id="{D2A2E568-9828-ACFB-8417-C5482FB90F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5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6" name="直線コネクタ 4185">
                    <a:extLst>
                      <a:ext uri="{FF2B5EF4-FFF2-40B4-BE49-F238E27FC236}">
                        <a16:creationId xmlns:a16="http://schemas.microsoft.com/office/drawing/2014/main" id="{3CD76DF7-A850-955F-2F89-21CC09B451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6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7" name="直線コネクタ 4186">
                    <a:extLst>
                      <a:ext uri="{FF2B5EF4-FFF2-40B4-BE49-F238E27FC236}">
                        <a16:creationId xmlns:a16="http://schemas.microsoft.com/office/drawing/2014/main" id="{BA659EFA-A7AC-683C-49C3-0085D1FD41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6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8" name="直線コネクタ 4187">
                    <a:extLst>
                      <a:ext uri="{FF2B5EF4-FFF2-40B4-BE49-F238E27FC236}">
                        <a16:creationId xmlns:a16="http://schemas.microsoft.com/office/drawing/2014/main" id="{C5F2C995-693D-295A-323A-67888B1A67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7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9" name="直線コネクタ 4188">
                    <a:extLst>
                      <a:ext uri="{FF2B5EF4-FFF2-40B4-BE49-F238E27FC236}">
                        <a16:creationId xmlns:a16="http://schemas.microsoft.com/office/drawing/2014/main" id="{D49C9E28-1ACF-DF89-5484-773E15D6C5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7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0" name="直線コネクタ 4189">
                    <a:extLst>
                      <a:ext uri="{FF2B5EF4-FFF2-40B4-BE49-F238E27FC236}">
                        <a16:creationId xmlns:a16="http://schemas.microsoft.com/office/drawing/2014/main" id="{569B596C-2C3A-E0AA-E9F7-3C103A8E9D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8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1" name="直線コネクタ 4190">
                    <a:extLst>
                      <a:ext uri="{FF2B5EF4-FFF2-40B4-BE49-F238E27FC236}">
                        <a16:creationId xmlns:a16="http://schemas.microsoft.com/office/drawing/2014/main" id="{21DBC9F0-B3D1-4C78-45E7-8AF0497204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8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2" name="直線コネクタ 4191">
                    <a:extLst>
                      <a:ext uri="{FF2B5EF4-FFF2-40B4-BE49-F238E27FC236}">
                        <a16:creationId xmlns:a16="http://schemas.microsoft.com/office/drawing/2014/main" id="{101D23A6-4640-ACEB-0A83-8E58EF922C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0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3" name="直線コネクタ 4192">
                    <a:extLst>
                      <a:ext uri="{FF2B5EF4-FFF2-40B4-BE49-F238E27FC236}">
                        <a16:creationId xmlns:a16="http://schemas.microsoft.com/office/drawing/2014/main" id="{CC187E8C-CCED-13B9-B976-68E08B90BE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9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4" name="直線コネクタ 4193">
                    <a:extLst>
                      <a:ext uri="{FF2B5EF4-FFF2-40B4-BE49-F238E27FC236}">
                        <a16:creationId xmlns:a16="http://schemas.microsoft.com/office/drawing/2014/main" id="{09D45A0B-A22E-9A4B-4026-BF06CF75D0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9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5" name="直線コネクタ 4194">
                    <a:extLst>
                      <a:ext uri="{FF2B5EF4-FFF2-40B4-BE49-F238E27FC236}">
                        <a16:creationId xmlns:a16="http://schemas.microsoft.com/office/drawing/2014/main" id="{72B6CFA5-7FDD-1FD9-F771-4198B53DA5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9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6" name="直線コネクタ 4195">
                    <a:extLst>
                      <a:ext uri="{FF2B5EF4-FFF2-40B4-BE49-F238E27FC236}">
                        <a16:creationId xmlns:a16="http://schemas.microsoft.com/office/drawing/2014/main" id="{60EE649B-9688-9DD9-3EA4-DD14D475F9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0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7" name="直線コネクタ 4196">
                    <a:extLst>
                      <a:ext uri="{FF2B5EF4-FFF2-40B4-BE49-F238E27FC236}">
                        <a16:creationId xmlns:a16="http://schemas.microsoft.com/office/drawing/2014/main" id="{0A8E8E6E-B767-C449-69BB-46656C3CDC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1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8" name="直線コネクタ 4197">
                    <a:extLst>
                      <a:ext uri="{FF2B5EF4-FFF2-40B4-BE49-F238E27FC236}">
                        <a16:creationId xmlns:a16="http://schemas.microsoft.com/office/drawing/2014/main" id="{477B271E-3551-B098-9936-0411DFA2DC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0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9" name="直線コネクタ 4198">
                    <a:extLst>
                      <a:ext uri="{FF2B5EF4-FFF2-40B4-BE49-F238E27FC236}">
                        <a16:creationId xmlns:a16="http://schemas.microsoft.com/office/drawing/2014/main" id="{6E4EB1E3-2709-88FA-F72C-4789CEF35A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1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0" name="直線コネクタ 4199">
                    <a:extLst>
                      <a:ext uri="{FF2B5EF4-FFF2-40B4-BE49-F238E27FC236}">
                        <a16:creationId xmlns:a16="http://schemas.microsoft.com/office/drawing/2014/main" id="{1E954C7C-0BCC-963B-9568-3B806AD9C5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2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1" name="直線コネクタ 4200">
                    <a:extLst>
                      <a:ext uri="{FF2B5EF4-FFF2-40B4-BE49-F238E27FC236}">
                        <a16:creationId xmlns:a16="http://schemas.microsoft.com/office/drawing/2014/main" id="{CBEA00A1-5159-4720-9D6A-CD2E2F4BB97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4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2" name="直線コネクタ 4201">
                    <a:extLst>
                      <a:ext uri="{FF2B5EF4-FFF2-40B4-BE49-F238E27FC236}">
                        <a16:creationId xmlns:a16="http://schemas.microsoft.com/office/drawing/2014/main" id="{C8D423A9-F0B0-F564-364C-66FEE12046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3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3" name="直線コネクタ 4202">
                    <a:extLst>
                      <a:ext uri="{FF2B5EF4-FFF2-40B4-BE49-F238E27FC236}">
                        <a16:creationId xmlns:a16="http://schemas.microsoft.com/office/drawing/2014/main" id="{FDBA635C-98C5-C425-705F-D22C676144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2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4" name="直線コネクタ 4203">
                    <a:extLst>
                      <a:ext uri="{FF2B5EF4-FFF2-40B4-BE49-F238E27FC236}">
                        <a16:creationId xmlns:a16="http://schemas.microsoft.com/office/drawing/2014/main" id="{611B377D-415B-88E0-7A31-F6AB990369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3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5" name="直線コネクタ 4204">
                    <a:extLst>
                      <a:ext uri="{FF2B5EF4-FFF2-40B4-BE49-F238E27FC236}">
                        <a16:creationId xmlns:a16="http://schemas.microsoft.com/office/drawing/2014/main" id="{7EE2E72B-784E-E66B-5531-B0F44FB6E1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3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6" name="直線コネクタ 4205">
                    <a:extLst>
                      <a:ext uri="{FF2B5EF4-FFF2-40B4-BE49-F238E27FC236}">
                        <a16:creationId xmlns:a16="http://schemas.microsoft.com/office/drawing/2014/main" id="{EE8E4337-6ECC-D5B7-55B3-2ED222A8E6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4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7" name="直線コネクタ 4206">
                    <a:extLst>
                      <a:ext uri="{FF2B5EF4-FFF2-40B4-BE49-F238E27FC236}">
                        <a16:creationId xmlns:a16="http://schemas.microsoft.com/office/drawing/2014/main" id="{ABC7BFED-8C6C-6098-916B-A26A894F00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4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8" name="直線コネクタ 4207">
                    <a:extLst>
                      <a:ext uri="{FF2B5EF4-FFF2-40B4-BE49-F238E27FC236}">
                        <a16:creationId xmlns:a16="http://schemas.microsoft.com/office/drawing/2014/main" id="{4F7A7E65-1091-5777-7CC5-5572B15B7A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5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9" name="直線コネクタ 4208">
                    <a:extLst>
                      <a:ext uri="{FF2B5EF4-FFF2-40B4-BE49-F238E27FC236}">
                        <a16:creationId xmlns:a16="http://schemas.microsoft.com/office/drawing/2014/main" id="{9FEB63FD-C919-EFB9-B2F4-ABEC6D601B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5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0" name="直線コネクタ 4209">
                    <a:extLst>
                      <a:ext uri="{FF2B5EF4-FFF2-40B4-BE49-F238E27FC236}">
                        <a16:creationId xmlns:a16="http://schemas.microsoft.com/office/drawing/2014/main" id="{2110BB56-9248-AC40-2BDB-E297E12D11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7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1" name="直線コネクタ 4210">
                    <a:extLst>
                      <a:ext uri="{FF2B5EF4-FFF2-40B4-BE49-F238E27FC236}">
                        <a16:creationId xmlns:a16="http://schemas.microsoft.com/office/drawing/2014/main" id="{5653923B-2979-E417-027A-C5382ED476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6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2" name="直線コネクタ 4211">
                    <a:extLst>
                      <a:ext uri="{FF2B5EF4-FFF2-40B4-BE49-F238E27FC236}">
                        <a16:creationId xmlns:a16="http://schemas.microsoft.com/office/drawing/2014/main" id="{944325C2-B565-302D-687F-5F645A4AA2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6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3" name="直線コネクタ 4212">
                    <a:extLst>
                      <a:ext uri="{FF2B5EF4-FFF2-40B4-BE49-F238E27FC236}">
                        <a16:creationId xmlns:a16="http://schemas.microsoft.com/office/drawing/2014/main" id="{AC7F88EF-04E3-B04A-D8C7-DD23EE0B3F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7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4" name="直線コネクタ 4213">
                    <a:extLst>
                      <a:ext uri="{FF2B5EF4-FFF2-40B4-BE49-F238E27FC236}">
                        <a16:creationId xmlns:a16="http://schemas.microsoft.com/office/drawing/2014/main" id="{192CD0E2-EB73-6DC6-ECFD-447DE3470A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7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5" name="直線コネクタ 4214">
                    <a:extLst>
                      <a:ext uri="{FF2B5EF4-FFF2-40B4-BE49-F238E27FC236}">
                        <a16:creationId xmlns:a16="http://schemas.microsoft.com/office/drawing/2014/main" id="{0DC38896-8D01-98D2-2E36-BCF8EA4735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8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6" name="直線コネクタ 4215">
                    <a:extLst>
                      <a:ext uri="{FF2B5EF4-FFF2-40B4-BE49-F238E27FC236}">
                        <a16:creationId xmlns:a16="http://schemas.microsoft.com/office/drawing/2014/main" id="{62393A39-E3AA-4296-300D-32738957E8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8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7" name="直線コネクタ 4216">
                    <a:extLst>
                      <a:ext uri="{FF2B5EF4-FFF2-40B4-BE49-F238E27FC236}">
                        <a16:creationId xmlns:a16="http://schemas.microsoft.com/office/drawing/2014/main" id="{18928DD7-24A5-E8E6-9891-1F953216BF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8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8" name="直線コネクタ 4217">
                    <a:extLst>
                      <a:ext uri="{FF2B5EF4-FFF2-40B4-BE49-F238E27FC236}">
                        <a16:creationId xmlns:a16="http://schemas.microsoft.com/office/drawing/2014/main" id="{14B356D9-0041-85F8-42AC-596F9B565D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9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9" name="直線コネクタ 4218">
                    <a:extLst>
                      <a:ext uri="{FF2B5EF4-FFF2-40B4-BE49-F238E27FC236}">
                        <a16:creationId xmlns:a16="http://schemas.microsoft.com/office/drawing/2014/main" id="{5E63D7C9-B7F1-971C-4D48-7EA183488E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1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0" name="直線コネクタ 4219">
                    <a:extLst>
                      <a:ext uri="{FF2B5EF4-FFF2-40B4-BE49-F238E27FC236}">
                        <a16:creationId xmlns:a16="http://schemas.microsoft.com/office/drawing/2014/main" id="{5F28AC69-41FC-52CB-CCAC-5634435C70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0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1" name="直線コネクタ 4220">
                    <a:extLst>
                      <a:ext uri="{FF2B5EF4-FFF2-40B4-BE49-F238E27FC236}">
                        <a16:creationId xmlns:a16="http://schemas.microsoft.com/office/drawing/2014/main" id="{9E1C4111-0F9F-E829-EF5A-3D5F337469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9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2" name="直線コネクタ 4221">
                    <a:extLst>
                      <a:ext uri="{FF2B5EF4-FFF2-40B4-BE49-F238E27FC236}">
                        <a16:creationId xmlns:a16="http://schemas.microsoft.com/office/drawing/2014/main" id="{F845CA58-394D-EF31-BBDD-9BA57E269B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0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3" name="直線コネクタ 4222">
                    <a:extLst>
                      <a:ext uri="{FF2B5EF4-FFF2-40B4-BE49-F238E27FC236}">
                        <a16:creationId xmlns:a16="http://schemas.microsoft.com/office/drawing/2014/main" id="{13262ED6-5C7D-CCBE-4C0C-BB174872B1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1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4" name="直線コネクタ 4223">
                    <a:extLst>
                      <a:ext uri="{FF2B5EF4-FFF2-40B4-BE49-F238E27FC236}">
                        <a16:creationId xmlns:a16="http://schemas.microsoft.com/office/drawing/2014/main" id="{BB1E5CDD-185F-C66C-149C-F64209EC5F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2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5" name="直線コネクタ 4224">
                    <a:extLst>
                      <a:ext uri="{FF2B5EF4-FFF2-40B4-BE49-F238E27FC236}">
                        <a16:creationId xmlns:a16="http://schemas.microsoft.com/office/drawing/2014/main" id="{07453507-3066-27E4-C350-4E6366065A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1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6" name="直線コネクタ 4225">
                    <a:extLst>
                      <a:ext uri="{FF2B5EF4-FFF2-40B4-BE49-F238E27FC236}">
                        <a16:creationId xmlns:a16="http://schemas.microsoft.com/office/drawing/2014/main" id="{6DE4027B-A840-D713-C624-CED1E94CD9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2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7" name="直線コネクタ 4226">
                    <a:extLst>
                      <a:ext uri="{FF2B5EF4-FFF2-40B4-BE49-F238E27FC236}">
                        <a16:creationId xmlns:a16="http://schemas.microsoft.com/office/drawing/2014/main" id="{464935C9-299C-358B-0C14-EE05DF9489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2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68" name="テキスト ボックス 3767">
                  <a:extLst>
                    <a:ext uri="{FF2B5EF4-FFF2-40B4-BE49-F238E27FC236}">
                      <a16:creationId xmlns:a16="http://schemas.microsoft.com/office/drawing/2014/main" id="{34D38107-6DD8-DEFC-92B5-F0B7D44D05A7}"/>
                    </a:ext>
                  </a:extLst>
                </p:cNvPr>
                <p:cNvSpPr txBox="1"/>
                <p:nvPr/>
              </p:nvSpPr>
              <p:spPr>
                <a:xfrm>
                  <a:off x="739934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20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69" name="テキスト ボックス 3768">
                  <a:extLst>
                    <a:ext uri="{FF2B5EF4-FFF2-40B4-BE49-F238E27FC236}">
                      <a16:creationId xmlns:a16="http://schemas.microsoft.com/office/drawing/2014/main" id="{37757E0A-8B6E-8F69-42E2-3F94F015C5C7}"/>
                    </a:ext>
                  </a:extLst>
                </p:cNvPr>
                <p:cNvSpPr txBox="1"/>
                <p:nvPr/>
              </p:nvSpPr>
              <p:spPr>
                <a:xfrm>
                  <a:off x="199912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５</a:t>
                  </a:r>
                </a:p>
              </p:txBody>
            </p:sp>
            <p:sp>
              <p:nvSpPr>
                <p:cNvPr id="3770" name="テキスト ボックス 3769">
                  <a:extLst>
                    <a:ext uri="{FF2B5EF4-FFF2-40B4-BE49-F238E27FC236}">
                      <a16:creationId xmlns:a16="http://schemas.microsoft.com/office/drawing/2014/main" id="{A2321FB7-A394-1E29-A8A9-960A2A6C10E1}"/>
                    </a:ext>
                  </a:extLst>
                </p:cNvPr>
                <p:cNvSpPr txBox="1"/>
                <p:nvPr/>
              </p:nvSpPr>
              <p:spPr>
                <a:xfrm>
                  <a:off x="3799349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10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1" name="テキスト ボックス 3770">
                  <a:extLst>
                    <a:ext uri="{FF2B5EF4-FFF2-40B4-BE49-F238E27FC236}">
                      <a16:creationId xmlns:a16="http://schemas.microsoft.com/office/drawing/2014/main" id="{70580428-3964-65C1-6613-AD59A4A25D73}"/>
                    </a:ext>
                  </a:extLst>
                </p:cNvPr>
                <p:cNvSpPr txBox="1"/>
                <p:nvPr/>
              </p:nvSpPr>
              <p:spPr>
                <a:xfrm>
                  <a:off x="560592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15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2" name="テキスト ボックス 3771">
                  <a:extLst>
                    <a:ext uri="{FF2B5EF4-FFF2-40B4-BE49-F238E27FC236}">
                      <a16:creationId xmlns:a16="http://schemas.microsoft.com/office/drawing/2014/main" id="{6466D6CC-586E-044B-C802-045EDC3EB2EB}"/>
                    </a:ext>
                  </a:extLst>
                </p:cNvPr>
                <p:cNvSpPr txBox="1"/>
                <p:nvPr/>
              </p:nvSpPr>
              <p:spPr>
                <a:xfrm>
                  <a:off x="919957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25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3" name="テキスト ボックス 3772">
                  <a:extLst>
                    <a:ext uri="{FF2B5EF4-FFF2-40B4-BE49-F238E27FC236}">
                      <a16:creationId xmlns:a16="http://schemas.microsoft.com/office/drawing/2014/main" id="{EF06B1A9-5230-6A71-0CCB-2F9B83E47C95}"/>
                    </a:ext>
                  </a:extLst>
                </p:cNvPr>
                <p:cNvSpPr txBox="1"/>
                <p:nvPr/>
              </p:nvSpPr>
              <p:spPr>
                <a:xfrm>
                  <a:off x="1100297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30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4" name="テキスト ボックス 3773">
                  <a:extLst>
                    <a:ext uri="{FF2B5EF4-FFF2-40B4-BE49-F238E27FC236}">
                      <a16:creationId xmlns:a16="http://schemas.microsoft.com/office/drawing/2014/main" id="{CDC980CE-8693-7819-62E2-B2EB4A582078}"/>
                    </a:ext>
                  </a:extLst>
                </p:cNvPr>
                <p:cNvSpPr txBox="1"/>
                <p:nvPr/>
              </p:nvSpPr>
              <p:spPr>
                <a:xfrm>
                  <a:off x="1280002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35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5" name="テキスト ボックス 3774">
                  <a:extLst>
                    <a:ext uri="{FF2B5EF4-FFF2-40B4-BE49-F238E27FC236}">
                      <a16:creationId xmlns:a16="http://schemas.microsoft.com/office/drawing/2014/main" id="{0FD25059-0B7E-95F3-C3F6-5279697A8637}"/>
                    </a:ext>
                  </a:extLst>
                </p:cNvPr>
                <p:cNvSpPr txBox="1"/>
                <p:nvPr/>
              </p:nvSpPr>
              <p:spPr>
                <a:xfrm>
                  <a:off x="1460659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40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6" name="テキスト ボックス 3775">
                  <a:extLst>
                    <a:ext uri="{FF2B5EF4-FFF2-40B4-BE49-F238E27FC236}">
                      <a16:creationId xmlns:a16="http://schemas.microsoft.com/office/drawing/2014/main" id="{6A8BD418-AE9E-F406-0F49-F494C6127E70}"/>
                    </a:ext>
                  </a:extLst>
                </p:cNvPr>
                <p:cNvSpPr txBox="1"/>
                <p:nvPr/>
              </p:nvSpPr>
              <p:spPr>
                <a:xfrm>
                  <a:off x="1640364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45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7" name="テキスト ボックス 3776">
                  <a:extLst>
                    <a:ext uri="{FF2B5EF4-FFF2-40B4-BE49-F238E27FC236}">
                      <a16:creationId xmlns:a16="http://schemas.microsoft.com/office/drawing/2014/main" id="{55D9D90B-83AE-5DA0-CB15-05FF6CC7FFEE}"/>
                    </a:ext>
                  </a:extLst>
                </p:cNvPr>
                <p:cNvSpPr txBox="1"/>
                <p:nvPr/>
              </p:nvSpPr>
              <p:spPr>
                <a:xfrm>
                  <a:off x="1820704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50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5032" name="グループ化 5031">
              <a:extLst>
                <a:ext uri="{FF2B5EF4-FFF2-40B4-BE49-F238E27FC236}">
                  <a16:creationId xmlns:a16="http://schemas.microsoft.com/office/drawing/2014/main" id="{AB9D45E6-3448-6B47-6D0E-4D87D7087A3D}"/>
                </a:ext>
              </a:extLst>
            </p:cNvPr>
            <p:cNvGrpSpPr/>
            <p:nvPr/>
          </p:nvGrpSpPr>
          <p:grpSpPr>
            <a:xfrm>
              <a:off x="19427876" y="680485"/>
              <a:ext cx="1404000" cy="1404000"/>
              <a:chOff x="6766853" y="1553029"/>
              <a:chExt cx="1404000" cy="1404000"/>
            </a:xfrm>
          </p:grpSpPr>
          <p:sp>
            <p:nvSpPr>
              <p:cNvPr id="5033" name="四角形: 角を丸くする 5032">
                <a:extLst>
                  <a:ext uri="{FF2B5EF4-FFF2-40B4-BE49-F238E27FC236}">
                    <a16:creationId xmlns:a16="http://schemas.microsoft.com/office/drawing/2014/main" id="{B28D5CD2-6A23-5660-8660-EADF7E79B004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4" name="四角形: 角を丸くする 5033">
                <a:extLst>
                  <a:ext uri="{FF2B5EF4-FFF2-40B4-BE49-F238E27FC236}">
                    <a16:creationId xmlns:a16="http://schemas.microsoft.com/office/drawing/2014/main" id="{62B65192-FB88-E229-1AFF-F07BCEE18FEC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5" name="四角形: 角を丸くする 5034">
                <a:extLst>
                  <a:ext uri="{FF2B5EF4-FFF2-40B4-BE49-F238E27FC236}">
                    <a16:creationId xmlns:a16="http://schemas.microsoft.com/office/drawing/2014/main" id="{9E7D61AB-9D2F-54CF-3702-D8ADAABA135E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6" name="楕円 5035">
                <a:extLst>
                  <a:ext uri="{FF2B5EF4-FFF2-40B4-BE49-F238E27FC236}">
                    <a16:creationId xmlns:a16="http://schemas.microsoft.com/office/drawing/2014/main" id="{BAE8124D-12EE-7520-728C-7516F4A383BC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54A8EC-AFFC-B5B4-A93A-0DD751EE4C35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目盛り付きのメジャー、巻き尺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（原寸）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2876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13" name="グループ化 3312">
            <a:extLst>
              <a:ext uri="{FF2B5EF4-FFF2-40B4-BE49-F238E27FC236}">
                <a16:creationId xmlns:a16="http://schemas.microsoft.com/office/drawing/2014/main" id="{058A6725-7B64-7652-280B-B12B617131F7}"/>
              </a:ext>
            </a:extLst>
          </p:cNvPr>
          <p:cNvGrpSpPr/>
          <p:nvPr/>
        </p:nvGrpSpPr>
        <p:grpSpPr>
          <a:xfrm>
            <a:off x="193349" y="3922873"/>
            <a:ext cx="4646017" cy="702071"/>
            <a:chOff x="650549" y="4177818"/>
            <a:chExt cx="9291098" cy="1404000"/>
          </a:xfrm>
        </p:grpSpPr>
        <p:grpSp>
          <p:nvGrpSpPr>
            <p:cNvPr id="3314" name="グループ化 3313">
              <a:extLst>
                <a:ext uri="{FF2B5EF4-FFF2-40B4-BE49-F238E27FC236}">
                  <a16:creationId xmlns:a16="http://schemas.microsoft.com/office/drawing/2014/main" id="{7FA3D8E0-CD28-73E4-9C48-F89BDFCD6167}"/>
                </a:ext>
              </a:extLst>
            </p:cNvPr>
            <p:cNvGrpSpPr/>
            <p:nvPr/>
          </p:nvGrpSpPr>
          <p:grpSpPr>
            <a:xfrm>
              <a:off x="650549" y="4322684"/>
              <a:ext cx="7905098" cy="520700"/>
              <a:chOff x="-301951" y="4322684"/>
              <a:chExt cx="7905098" cy="520700"/>
            </a:xfrm>
          </p:grpSpPr>
          <p:grpSp>
            <p:nvGrpSpPr>
              <p:cNvPr id="3320" name="グループ化 3319">
                <a:extLst>
                  <a:ext uri="{FF2B5EF4-FFF2-40B4-BE49-F238E27FC236}">
                    <a16:creationId xmlns:a16="http://schemas.microsoft.com/office/drawing/2014/main" id="{56486FC3-29B3-1D03-5953-07247CFC3D9B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3542" name="グループ化 3541">
                  <a:extLst>
                    <a:ext uri="{FF2B5EF4-FFF2-40B4-BE49-F238E27FC236}">
                      <a16:creationId xmlns:a16="http://schemas.microsoft.com/office/drawing/2014/main" id="{01DE5136-D1A7-3C70-0D57-7DE305AC9801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3544" name="グループ化 3543">
                    <a:extLst>
                      <a:ext uri="{FF2B5EF4-FFF2-40B4-BE49-F238E27FC236}">
                        <a16:creationId xmlns:a16="http://schemas.microsoft.com/office/drawing/2014/main" id="{5A588149-6900-6A52-382D-AA38211E9E11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3546" name="フリーフォーム: 図形 3545">
                      <a:extLst>
                        <a:ext uri="{FF2B5EF4-FFF2-40B4-BE49-F238E27FC236}">
                          <a16:creationId xmlns:a16="http://schemas.microsoft.com/office/drawing/2014/main" id="{D872CEDE-BB1D-2AB8-FAA3-4B8469A190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47" name="フリーフォーム: 図形 3546">
                      <a:extLst>
                        <a:ext uri="{FF2B5EF4-FFF2-40B4-BE49-F238E27FC236}">
                          <a16:creationId xmlns:a16="http://schemas.microsoft.com/office/drawing/2014/main" id="{23D696BF-FFA0-233D-9F49-31EBB59BAE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45" name="正方形/長方形 3544">
                    <a:extLst>
                      <a:ext uri="{FF2B5EF4-FFF2-40B4-BE49-F238E27FC236}">
                        <a16:creationId xmlns:a16="http://schemas.microsoft.com/office/drawing/2014/main" id="{0F6B2171-CED9-16A4-34D2-30B9336449C9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43" name="四角形: 角を丸くする 3542">
                  <a:extLst>
                    <a:ext uri="{FF2B5EF4-FFF2-40B4-BE49-F238E27FC236}">
                      <a16:creationId xmlns:a16="http://schemas.microsoft.com/office/drawing/2014/main" id="{09D16D03-DCD9-CFE3-D772-47BEB5588664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21" name="正方形/長方形 3320">
                <a:extLst>
                  <a:ext uri="{FF2B5EF4-FFF2-40B4-BE49-F238E27FC236}">
                    <a16:creationId xmlns:a16="http://schemas.microsoft.com/office/drawing/2014/main" id="{E6C3F2AB-304F-C39B-E746-071A46BB7F0E}"/>
                  </a:ext>
                </a:extLst>
              </p:cNvPr>
              <p:cNvSpPr/>
              <p:nvPr/>
            </p:nvSpPr>
            <p:spPr>
              <a:xfrm>
                <a:off x="322853" y="4400723"/>
                <a:ext cx="7280294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2" name="テキスト ボックス 3321">
                <a:extLst>
                  <a:ext uri="{FF2B5EF4-FFF2-40B4-BE49-F238E27FC236}">
                    <a16:creationId xmlns:a16="http://schemas.microsoft.com/office/drawing/2014/main" id="{350818D8-8E93-4DAC-6266-3834778BA5C4}"/>
                  </a:ext>
                </a:extLst>
              </p:cNvPr>
              <p:cNvSpPr txBox="1"/>
              <p:nvPr/>
            </p:nvSpPr>
            <p:spPr>
              <a:xfrm>
                <a:off x="56561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3" name="テキスト ボックス 3322">
                <a:extLst>
                  <a:ext uri="{FF2B5EF4-FFF2-40B4-BE49-F238E27FC236}">
                    <a16:creationId xmlns:a16="http://schemas.microsoft.com/office/drawing/2014/main" id="{CCB43437-2BB1-F7B4-987F-6E70A4167508}"/>
                  </a:ext>
                </a:extLst>
              </p:cNvPr>
              <p:cNvSpPr txBox="1"/>
              <p:nvPr/>
            </p:nvSpPr>
            <p:spPr>
              <a:xfrm>
                <a:off x="92279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4" name="テキスト ボックス 3323">
                <a:extLst>
                  <a:ext uri="{FF2B5EF4-FFF2-40B4-BE49-F238E27FC236}">
                    <a16:creationId xmlns:a16="http://schemas.microsoft.com/office/drawing/2014/main" id="{562D0184-3FFC-798C-6F70-66E3900820F9}"/>
                  </a:ext>
                </a:extLst>
              </p:cNvPr>
              <p:cNvSpPr txBox="1"/>
              <p:nvPr/>
            </p:nvSpPr>
            <p:spPr>
              <a:xfrm>
                <a:off x="12871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5" name="テキスト ボックス 3324">
                <a:extLst>
                  <a:ext uri="{FF2B5EF4-FFF2-40B4-BE49-F238E27FC236}">
                    <a16:creationId xmlns:a16="http://schemas.microsoft.com/office/drawing/2014/main" id="{207A0488-2DB3-948C-E7DE-379F90AFB559}"/>
                  </a:ext>
                </a:extLst>
              </p:cNvPr>
              <p:cNvSpPr txBox="1"/>
              <p:nvPr/>
            </p:nvSpPr>
            <p:spPr>
              <a:xfrm>
                <a:off x="164669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6" name="テキスト ボックス 3325">
                <a:extLst>
                  <a:ext uri="{FF2B5EF4-FFF2-40B4-BE49-F238E27FC236}">
                    <a16:creationId xmlns:a16="http://schemas.microsoft.com/office/drawing/2014/main" id="{058D07A5-5CC6-B374-3049-6B38A3093E94}"/>
                  </a:ext>
                </a:extLst>
              </p:cNvPr>
              <p:cNvSpPr txBox="1"/>
              <p:nvPr/>
            </p:nvSpPr>
            <p:spPr>
              <a:xfrm>
                <a:off x="23658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7" name="テキスト ボックス 3326">
                <a:extLst>
                  <a:ext uri="{FF2B5EF4-FFF2-40B4-BE49-F238E27FC236}">
                    <a16:creationId xmlns:a16="http://schemas.microsoft.com/office/drawing/2014/main" id="{E9BFE53D-A162-AA1A-0AF3-FB76233F5E5C}"/>
                  </a:ext>
                </a:extLst>
              </p:cNvPr>
              <p:cNvSpPr txBox="1"/>
              <p:nvPr/>
            </p:nvSpPr>
            <p:spPr>
              <a:xfrm>
                <a:off x="27230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8" name="テキスト ボックス 3327">
                <a:extLst>
                  <a:ext uri="{FF2B5EF4-FFF2-40B4-BE49-F238E27FC236}">
                    <a16:creationId xmlns:a16="http://schemas.microsoft.com/office/drawing/2014/main" id="{E3FC86BE-46D6-CE8D-C967-22306EDAE409}"/>
                  </a:ext>
                </a:extLst>
              </p:cNvPr>
              <p:cNvSpPr txBox="1"/>
              <p:nvPr/>
            </p:nvSpPr>
            <p:spPr>
              <a:xfrm>
                <a:off x="30873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29" name="テキスト ボックス 3328">
                <a:extLst>
                  <a:ext uri="{FF2B5EF4-FFF2-40B4-BE49-F238E27FC236}">
                    <a16:creationId xmlns:a16="http://schemas.microsoft.com/office/drawing/2014/main" id="{040ED280-D825-D5D1-F964-7AB8C88A4114}"/>
                  </a:ext>
                </a:extLst>
              </p:cNvPr>
              <p:cNvSpPr txBox="1"/>
              <p:nvPr/>
            </p:nvSpPr>
            <p:spPr>
              <a:xfrm>
                <a:off x="34469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0" name="テキスト ボックス 3329">
                <a:extLst>
                  <a:ext uri="{FF2B5EF4-FFF2-40B4-BE49-F238E27FC236}">
                    <a16:creationId xmlns:a16="http://schemas.microsoft.com/office/drawing/2014/main" id="{B57D1B37-63FA-CDDB-4AE5-1C0DD872FAE6}"/>
                  </a:ext>
                </a:extLst>
              </p:cNvPr>
              <p:cNvSpPr txBox="1"/>
              <p:nvPr/>
            </p:nvSpPr>
            <p:spPr>
              <a:xfrm>
                <a:off x="416606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1" name="テキスト ボックス 3330">
                <a:extLst>
                  <a:ext uri="{FF2B5EF4-FFF2-40B4-BE49-F238E27FC236}">
                    <a16:creationId xmlns:a16="http://schemas.microsoft.com/office/drawing/2014/main" id="{3546E99B-DD1D-12AB-BD3D-0FBC455253EE}"/>
                  </a:ext>
                </a:extLst>
              </p:cNvPr>
              <p:cNvSpPr txBox="1"/>
              <p:nvPr/>
            </p:nvSpPr>
            <p:spPr>
              <a:xfrm>
                <a:off x="452324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2" name="テキスト ボックス 3331">
                <a:extLst>
                  <a:ext uri="{FF2B5EF4-FFF2-40B4-BE49-F238E27FC236}">
                    <a16:creationId xmlns:a16="http://schemas.microsoft.com/office/drawing/2014/main" id="{897073AB-F339-5389-3031-46C01D9E8C43}"/>
                  </a:ext>
                </a:extLst>
              </p:cNvPr>
              <p:cNvSpPr txBox="1"/>
              <p:nvPr/>
            </p:nvSpPr>
            <p:spPr>
              <a:xfrm>
                <a:off x="488757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3" name="テキスト ボックス 3332">
                <a:extLst>
                  <a:ext uri="{FF2B5EF4-FFF2-40B4-BE49-F238E27FC236}">
                    <a16:creationId xmlns:a16="http://schemas.microsoft.com/office/drawing/2014/main" id="{C0B3731A-BA6E-1C19-838A-C5536642AB43}"/>
                  </a:ext>
                </a:extLst>
              </p:cNvPr>
              <p:cNvSpPr txBox="1"/>
              <p:nvPr/>
            </p:nvSpPr>
            <p:spPr>
              <a:xfrm>
                <a:off x="52471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4" name="テキスト ボックス 3333">
                <a:extLst>
                  <a:ext uri="{FF2B5EF4-FFF2-40B4-BE49-F238E27FC236}">
                    <a16:creationId xmlns:a16="http://schemas.microsoft.com/office/drawing/2014/main" id="{77797B4E-0650-7740-1398-BC39BE50CF56}"/>
                  </a:ext>
                </a:extLst>
              </p:cNvPr>
              <p:cNvSpPr txBox="1"/>
              <p:nvPr/>
            </p:nvSpPr>
            <p:spPr>
              <a:xfrm>
                <a:off x="59726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5" name="テキスト ボックス 3334">
                <a:extLst>
                  <a:ext uri="{FF2B5EF4-FFF2-40B4-BE49-F238E27FC236}">
                    <a16:creationId xmlns:a16="http://schemas.microsoft.com/office/drawing/2014/main" id="{04CB437F-EE25-922A-B54A-59514BAA7D76}"/>
                  </a:ext>
                </a:extLst>
              </p:cNvPr>
              <p:cNvSpPr txBox="1"/>
              <p:nvPr/>
            </p:nvSpPr>
            <p:spPr>
              <a:xfrm>
                <a:off x="63298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6" name="テキスト ボックス 3335">
                <a:extLst>
                  <a:ext uri="{FF2B5EF4-FFF2-40B4-BE49-F238E27FC236}">
                    <a16:creationId xmlns:a16="http://schemas.microsoft.com/office/drawing/2014/main" id="{71F8CC32-8328-F410-AEFD-70A8A61E60F8}"/>
                  </a:ext>
                </a:extLst>
              </p:cNvPr>
              <p:cNvSpPr txBox="1"/>
              <p:nvPr/>
            </p:nvSpPr>
            <p:spPr>
              <a:xfrm>
                <a:off x="66941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37" name="テキスト ボックス 3336">
                <a:extLst>
                  <a:ext uri="{FF2B5EF4-FFF2-40B4-BE49-F238E27FC236}">
                    <a16:creationId xmlns:a16="http://schemas.microsoft.com/office/drawing/2014/main" id="{EBEB7209-7A4C-D630-2D34-6F78CDE21112}"/>
                  </a:ext>
                </a:extLst>
              </p:cNvPr>
              <p:cNvSpPr txBox="1"/>
              <p:nvPr/>
            </p:nvSpPr>
            <p:spPr>
              <a:xfrm>
                <a:off x="70537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338" name="直線コネクタ 3337">
                <a:extLst>
                  <a:ext uri="{FF2B5EF4-FFF2-40B4-BE49-F238E27FC236}">
                    <a16:creationId xmlns:a16="http://schemas.microsoft.com/office/drawing/2014/main" id="{F47F7A75-2F18-E2B4-826A-8C8542B6A8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9" name="直線コネクタ 3338">
                <a:extLst>
                  <a:ext uri="{FF2B5EF4-FFF2-40B4-BE49-F238E27FC236}">
                    <a16:creationId xmlns:a16="http://schemas.microsoft.com/office/drawing/2014/main" id="{BF77A2AE-DF79-9660-E924-18757FF8BF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0" name="直線コネクタ 3339">
                <a:extLst>
                  <a:ext uri="{FF2B5EF4-FFF2-40B4-BE49-F238E27FC236}">
                    <a16:creationId xmlns:a16="http://schemas.microsoft.com/office/drawing/2014/main" id="{51E01A86-C30E-DE98-312E-AD5B689ABC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1" name="直線コネクタ 3340">
                <a:extLst>
                  <a:ext uri="{FF2B5EF4-FFF2-40B4-BE49-F238E27FC236}">
                    <a16:creationId xmlns:a16="http://schemas.microsoft.com/office/drawing/2014/main" id="{DB8B24C5-B5DE-6E73-4C9C-2395462D89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2" name="直線コネクタ 3341">
                <a:extLst>
                  <a:ext uri="{FF2B5EF4-FFF2-40B4-BE49-F238E27FC236}">
                    <a16:creationId xmlns:a16="http://schemas.microsoft.com/office/drawing/2014/main" id="{B17345D2-9E33-50C6-A1FF-A79570079D3E}"/>
                  </a:ext>
                </a:extLst>
              </p:cNvPr>
              <p:cNvCxnSpPr/>
              <p:nvPr/>
            </p:nvCxnSpPr>
            <p:spPr>
              <a:xfrm flipV="1">
                <a:off x="2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3" name="直線コネクタ 3342">
                <a:extLst>
                  <a:ext uri="{FF2B5EF4-FFF2-40B4-BE49-F238E27FC236}">
                    <a16:creationId xmlns:a16="http://schemas.microsoft.com/office/drawing/2014/main" id="{70AD550D-8C31-9822-800A-A293F29D59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4" name="直線コネクタ 3343">
                <a:extLst>
                  <a:ext uri="{FF2B5EF4-FFF2-40B4-BE49-F238E27FC236}">
                    <a16:creationId xmlns:a16="http://schemas.microsoft.com/office/drawing/2014/main" id="{E8F1CA53-3AC7-202C-E465-B0EBA012D5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5" name="直線コネクタ 3344">
                <a:extLst>
                  <a:ext uri="{FF2B5EF4-FFF2-40B4-BE49-F238E27FC236}">
                    <a16:creationId xmlns:a16="http://schemas.microsoft.com/office/drawing/2014/main" id="{9421D8ED-0631-9B27-2B63-23883AB1CF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6" name="直線コネクタ 3345">
                <a:extLst>
                  <a:ext uri="{FF2B5EF4-FFF2-40B4-BE49-F238E27FC236}">
                    <a16:creationId xmlns:a16="http://schemas.microsoft.com/office/drawing/2014/main" id="{EB8076CC-99E9-BFD5-8C55-94E3D43615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7" name="直線コネクタ 3346">
                <a:extLst>
                  <a:ext uri="{FF2B5EF4-FFF2-40B4-BE49-F238E27FC236}">
                    <a16:creationId xmlns:a16="http://schemas.microsoft.com/office/drawing/2014/main" id="{05C13834-9DA9-95E1-A545-A7271EAE7690}"/>
                  </a:ext>
                </a:extLst>
              </p:cNvPr>
              <p:cNvCxnSpPr/>
              <p:nvPr/>
            </p:nvCxnSpPr>
            <p:spPr>
              <a:xfrm flipV="1">
                <a:off x="3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8" name="直線コネクタ 3347">
                <a:extLst>
                  <a:ext uri="{FF2B5EF4-FFF2-40B4-BE49-F238E27FC236}">
                    <a16:creationId xmlns:a16="http://schemas.microsoft.com/office/drawing/2014/main" id="{E228F5CE-2107-E7CB-360D-2494DF4255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9" name="直線コネクタ 3348">
                <a:extLst>
                  <a:ext uri="{FF2B5EF4-FFF2-40B4-BE49-F238E27FC236}">
                    <a16:creationId xmlns:a16="http://schemas.microsoft.com/office/drawing/2014/main" id="{E27A2CAB-6041-EE32-C8A6-3B21CFF420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0" name="直線コネクタ 3349">
                <a:extLst>
                  <a:ext uri="{FF2B5EF4-FFF2-40B4-BE49-F238E27FC236}">
                    <a16:creationId xmlns:a16="http://schemas.microsoft.com/office/drawing/2014/main" id="{86268D3C-9D64-9214-A898-69E22E5623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1" name="直線コネクタ 3350">
                <a:extLst>
                  <a:ext uri="{FF2B5EF4-FFF2-40B4-BE49-F238E27FC236}">
                    <a16:creationId xmlns:a16="http://schemas.microsoft.com/office/drawing/2014/main" id="{CC2E3040-DCEF-5706-91A8-03BBB78E3B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2" name="直線コネクタ 3351">
                <a:extLst>
                  <a:ext uri="{FF2B5EF4-FFF2-40B4-BE49-F238E27FC236}">
                    <a16:creationId xmlns:a16="http://schemas.microsoft.com/office/drawing/2014/main" id="{8F08B44F-71FE-23CA-B74C-52520309D7E1}"/>
                  </a:ext>
                </a:extLst>
              </p:cNvPr>
              <p:cNvCxnSpPr/>
              <p:nvPr/>
            </p:nvCxnSpPr>
            <p:spPr>
              <a:xfrm flipV="1">
                <a:off x="57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3" name="直線コネクタ 3352">
                <a:extLst>
                  <a:ext uri="{FF2B5EF4-FFF2-40B4-BE49-F238E27FC236}">
                    <a16:creationId xmlns:a16="http://schemas.microsoft.com/office/drawing/2014/main" id="{441A3242-7E2E-622D-98F3-4E9033FC41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4" name="直線コネクタ 3353">
                <a:extLst>
                  <a:ext uri="{FF2B5EF4-FFF2-40B4-BE49-F238E27FC236}">
                    <a16:creationId xmlns:a16="http://schemas.microsoft.com/office/drawing/2014/main" id="{DF48943B-92B3-B5C1-D381-360BDA2CA5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5" name="直線コネクタ 3354">
                <a:extLst>
                  <a:ext uri="{FF2B5EF4-FFF2-40B4-BE49-F238E27FC236}">
                    <a16:creationId xmlns:a16="http://schemas.microsoft.com/office/drawing/2014/main" id="{E0EF2ABE-3899-1923-F4D7-2F4B08C278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6" name="直線コネクタ 3355">
                <a:extLst>
                  <a:ext uri="{FF2B5EF4-FFF2-40B4-BE49-F238E27FC236}">
                    <a16:creationId xmlns:a16="http://schemas.microsoft.com/office/drawing/2014/main" id="{26084DE2-D058-BA3D-26D5-DE4EE136B3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7" name="直線コネクタ 3356">
                <a:extLst>
                  <a:ext uri="{FF2B5EF4-FFF2-40B4-BE49-F238E27FC236}">
                    <a16:creationId xmlns:a16="http://schemas.microsoft.com/office/drawing/2014/main" id="{281ACC48-6C26-A879-092B-9D804EFA81F7}"/>
                  </a:ext>
                </a:extLst>
              </p:cNvPr>
              <p:cNvCxnSpPr/>
              <p:nvPr/>
            </p:nvCxnSpPr>
            <p:spPr>
              <a:xfrm flipV="1">
                <a:off x="75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8" name="直線コネクタ 3357">
                <a:extLst>
                  <a:ext uri="{FF2B5EF4-FFF2-40B4-BE49-F238E27FC236}">
                    <a16:creationId xmlns:a16="http://schemas.microsoft.com/office/drawing/2014/main" id="{B0A26BD1-E762-2E18-3243-C2EACA6DC9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9" name="直線コネクタ 3358">
                <a:extLst>
                  <a:ext uri="{FF2B5EF4-FFF2-40B4-BE49-F238E27FC236}">
                    <a16:creationId xmlns:a16="http://schemas.microsoft.com/office/drawing/2014/main" id="{9EB9158E-DA06-4E29-7A9F-80E5D1F7E7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0" name="直線コネクタ 3359">
                <a:extLst>
                  <a:ext uri="{FF2B5EF4-FFF2-40B4-BE49-F238E27FC236}">
                    <a16:creationId xmlns:a16="http://schemas.microsoft.com/office/drawing/2014/main" id="{448379F0-1B43-2C2B-24C5-C15D10FA7D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1" name="直線コネクタ 3360">
                <a:extLst>
                  <a:ext uri="{FF2B5EF4-FFF2-40B4-BE49-F238E27FC236}">
                    <a16:creationId xmlns:a16="http://schemas.microsoft.com/office/drawing/2014/main" id="{5C3BBBB4-F3DE-2530-CE9E-054E4ADB1B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2" name="直線コネクタ 3361">
                <a:extLst>
                  <a:ext uri="{FF2B5EF4-FFF2-40B4-BE49-F238E27FC236}">
                    <a16:creationId xmlns:a16="http://schemas.microsoft.com/office/drawing/2014/main" id="{B9CFAFE4-87F2-1935-202C-CF4F9BA693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3" name="直線コネクタ 3362">
                <a:extLst>
                  <a:ext uri="{FF2B5EF4-FFF2-40B4-BE49-F238E27FC236}">
                    <a16:creationId xmlns:a16="http://schemas.microsoft.com/office/drawing/2014/main" id="{9B77FFF1-8E23-692A-AC94-64135367A9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4" name="直線コネクタ 3363">
                <a:extLst>
                  <a:ext uri="{FF2B5EF4-FFF2-40B4-BE49-F238E27FC236}">
                    <a16:creationId xmlns:a16="http://schemas.microsoft.com/office/drawing/2014/main" id="{6E179DF7-7019-AC07-0E5F-00C3C51976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5" name="直線コネクタ 3364">
                <a:extLst>
                  <a:ext uri="{FF2B5EF4-FFF2-40B4-BE49-F238E27FC236}">
                    <a16:creationId xmlns:a16="http://schemas.microsoft.com/office/drawing/2014/main" id="{A3B1F9F8-01B7-E5A7-F33D-C2E7CFBFC0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6" name="直線コネクタ 3365">
                <a:extLst>
                  <a:ext uri="{FF2B5EF4-FFF2-40B4-BE49-F238E27FC236}">
                    <a16:creationId xmlns:a16="http://schemas.microsoft.com/office/drawing/2014/main" id="{3E71E902-7B47-FDED-BD7D-7F5344337F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7" name="直線コネクタ 3366">
                <a:extLst>
                  <a:ext uri="{FF2B5EF4-FFF2-40B4-BE49-F238E27FC236}">
                    <a16:creationId xmlns:a16="http://schemas.microsoft.com/office/drawing/2014/main" id="{09426B30-6D47-2D30-FE12-3829D32177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8" name="直線コネクタ 3367">
                <a:extLst>
                  <a:ext uri="{FF2B5EF4-FFF2-40B4-BE49-F238E27FC236}">
                    <a16:creationId xmlns:a16="http://schemas.microsoft.com/office/drawing/2014/main" id="{F2F8A91B-4AD9-8E74-7B45-0C6A2AE6FE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9" name="直線コネクタ 3368">
                <a:extLst>
                  <a:ext uri="{FF2B5EF4-FFF2-40B4-BE49-F238E27FC236}">
                    <a16:creationId xmlns:a16="http://schemas.microsoft.com/office/drawing/2014/main" id="{95FB6A56-4F12-DE3A-963B-39CEF2BC9B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0" name="直線コネクタ 3369">
                <a:extLst>
                  <a:ext uri="{FF2B5EF4-FFF2-40B4-BE49-F238E27FC236}">
                    <a16:creationId xmlns:a16="http://schemas.microsoft.com/office/drawing/2014/main" id="{99C737BC-9746-8385-F3A7-EC95BCFE66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1" name="直線コネクタ 3370">
                <a:extLst>
                  <a:ext uri="{FF2B5EF4-FFF2-40B4-BE49-F238E27FC236}">
                    <a16:creationId xmlns:a16="http://schemas.microsoft.com/office/drawing/2014/main" id="{0F431868-AAE6-191A-B0DF-D31675DCC8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2" name="直線コネクタ 3371">
                <a:extLst>
                  <a:ext uri="{FF2B5EF4-FFF2-40B4-BE49-F238E27FC236}">
                    <a16:creationId xmlns:a16="http://schemas.microsoft.com/office/drawing/2014/main" id="{6F7FB23E-D388-5DB2-B898-23DC5FCB59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3" name="直線コネクタ 3372">
                <a:extLst>
                  <a:ext uri="{FF2B5EF4-FFF2-40B4-BE49-F238E27FC236}">
                    <a16:creationId xmlns:a16="http://schemas.microsoft.com/office/drawing/2014/main" id="{9848F721-DFBF-E286-89A6-BD7B42427D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4" name="直線コネクタ 3373">
                <a:extLst>
                  <a:ext uri="{FF2B5EF4-FFF2-40B4-BE49-F238E27FC236}">
                    <a16:creationId xmlns:a16="http://schemas.microsoft.com/office/drawing/2014/main" id="{D6E1751E-0CF3-FDE2-042B-8EAFBEB76E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5" name="直線コネクタ 3374">
                <a:extLst>
                  <a:ext uri="{FF2B5EF4-FFF2-40B4-BE49-F238E27FC236}">
                    <a16:creationId xmlns:a16="http://schemas.microsoft.com/office/drawing/2014/main" id="{13D6E841-E23D-099E-936B-8DF461BDB5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6" name="直線コネクタ 3375">
                <a:extLst>
                  <a:ext uri="{FF2B5EF4-FFF2-40B4-BE49-F238E27FC236}">
                    <a16:creationId xmlns:a16="http://schemas.microsoft.com/office/drawing/2014/main" id="{6FBF8465-2D37-BB16-5A77-4C88FEA4E9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7" name="直線コネクタ 3376">
                <a:extLst>
                  <a:ext uri="{FF2B5EF4-FFF2-40B4-BE49-F238E27FC236}">
                    <a16:creationId xmlns:a16="http://schemas.microsoft.com/office/drawing/2014/main" id="{DAF26E44-3648-7A62-C5DA-53987E0D6F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8" name="直線コネクタ 3377">
                <a:extLst>
                  <a:ext uri="{FF2B5EF4-FFF2-40B4-BE49-F238E27FC236}">
                    <a16:creationId xmlns:a16="http://schemas.microsoft.com/office/drawing/2014/main" id="{B9C7D7D9-F802-F27E-8FF1-C1E0273939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9" name="直線コネクタ 3378">
                <a:extLst>
                  <a:ext uri="{FF2B5EF4-FFF2-40B4-BE49-F238E27FC236}">
                    <a16:creationId xmlns:a16="http://schemas.microsoft.com/office/drawing/2014/main" id="{B081FDF0-63D7-7711-CA5E-551A57A44E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0" name="直線コネクタ 3379">
                <a:extLst>
                  <a:ext uri="{FF2B5EF4-FFF2-40B4-BE49-F238E27FC236}">
                    <a16:creationId xmlns:a16="http://schemas.microsoft.com/office/drawing/2014/main" id="{15D0D19B-28CC-F25A-4513-56BDC74806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1" name="直線コネクタ 3380">
                <a:extLst>
                  <a:ext uri="{FF2B5EF4-FFF2-40B4-BE49-F238E27FC236}">
                    <a16:creationId xmlns:a16="http://schemas.microsoft.com/office/drawing/2014/main" id="{2CDAA27F-A934-1461-5510-EA79767F4C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2" name="直線コネクタ 3381">
                <a:extLst>
                  <a:ext uri="{FF2B5EF4-FFF2-40B4-BE49-F238E27FC236}">
                    <a16:creationId xmlns:a16="http://schemas.microsoft.com/office/drawing/2014/main" id="{5C86EDD7-D6A7-D3D8-2C43-5FF529CA57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3" name="直線コネクタ 3382">
                <a:extLst>
                  <a:ext uri="{FF2B5EF4-FFF2-40B4-BE49-F238E27FC236}">
                    <a16:creationId xmlns:a16="http://schemas.microsoft.com/office/drawing/2014/main" id="{8CCF942B-7D93-DBFA-D749-DD82798CF4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4" name="直線コネクタ 3383">
                <a:extLst>
                  <a:ext uri="{FF2B5EF4-FFF2-40B4-BE49-F238E27FC236}">
                    <a16:creationId xmlns:a16="http://schemas.microsoft.com/office/drawing/2014/main" id="{C17C80A0-6A46-BC61-8EDF-BE6D7C3A2E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5" name="直線コネクタ 3384">
                <a:extLst>
                  <a:ext uri="{FF2B5EF4-FFF2-40B4-BE49-F238E27FC236}">
                    <a16:creationId xmlns:a16="http://schemas.microsoft.com/office/drawing/2014/main" id="{635C54C6-6E55-913F-8F5F-BD19740496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6" name="直線コネクタ 3385">
                <a:extLst>
                  <a:ext uri="{FF2B5EF4-FFF2-40B4-BE49-F238E27FC236}">
                    <a16:creationId xmlns:a16="http://schemas.microsoft.com/office/drawing/2014/main" id="{D36DA571-79C1-84B7-D80A-03DD311B71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7" name="直線コネクタ 3386">
                <a:extLst>
                  <a:ext uri="{FF2B5EF4-FFF2-40B4-BE49-F238E27FC236}">
                    <a16:creationId xmlns:a16="http://schemas.microsoft.com/office/drawing/2014/main" id="{7F87BDA5-BFC1-26DB-A6D6-B10A1FD028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8" name="直線コネクタ 3387">
                <a:extLst>
                  <a:ext uri="{FF2B5EF4-FFF2-40B4-BE49-F238E27FC236}">
                    <a16:creationId xmlns:a16="http://schemas.microsoft.com/office/drawing/2014/main" id="{CA068851-8BB6-6299-BD11-AB3CF56397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9" name="直線コネクタ 3388">
                <a:extLst>
                  <a:ext uri="{FF2B5EF4-FFF2-40B4-BE49-F238E27FC236}">
                    <a16:creationId xmlns:a16="http://schemas.microsoft.com/office/drawing/2014/main" id="{799AC9AB-C845-03F4-0378-943E5E5182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0" name="直線コネクタ 3389">
                <a:extLst>
                  <a:ext uri="{FF2B5EF4-FFF2-40B4-BE49-F238E27FC236}">
                    <a16:creationId xmlns:a16="http://schemas.microsoft.com/office/drawing/2014/main" id="{C1FCDB7B-2F58-743D-3A62-B5F3A338DC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1" name="直線コネクタ 3390">
                <a:extLst>
                  <a:ext uri="{FF2B5EF4-FFF2-40B4-BE49-F238E27FC236}">
                    <a16:creationId xmlns:a16="http://schemas.microsoft.com/office/drawing/2014/main" id="{9394BE52-C884-F3F4-F5DD-CF247A8EA8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2" name="直線コネクタ 3391">
                <a:extLst>
                  <a:ext uri="{FF2B5EF4-FFF2-40B4-BE49-F238E27FC236}">
                    <a16:creationId xmlns:a16="http://schemas.microsoft.com/office/drawing/2014/main" id="{DA7127F9-AD31-74A5-AE1A-CD67949F27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3" name="直線コネクタ 3392">
                <a:extLst>
                  <a:ext uri="{FF2B5EF4-FFF2-40B4-BE49-F238E27FC236}">
                    <a16:creationId xmlns:a16="http://schemas.microsoft.com/office/drawing/2014/main" id="{8C03384D-C9A0-B63B-077F-7F3AB8ADD9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4" name="直線コネクタ 3393">
                <a:extLst>
                  <a:ext uri="{FF2B5EF4-FFF2-40B4-BE49-F238E27FC236}">
                    <a16:creationId xmlns:a16="http://schemas.microsoft.com/office/drawing/2014/main" id="{E4634DB0-C17A-CDDC-ACED-9BE62F11B8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5" name="直線コネクタ 3394">
                <a:extLst>
                  <a:ext uri="{FF2B5EF4-FFF2-40B4-BE49-F238E27FC236}">
                    <a16:creationId xmlns:a16="http://schemas.microsoft.com/office/drawing/2014/main" id="{25662FAD-6107-B81E-3B6B-D9E7FC4E37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6" name="直線コネクタ 3395">
                <a:extLst>
                  <a:ext uri="{FF2B5EF4-FFF2-40B4-BE49-F238E27FC236}">
                    <a16:creationId xmlns:a16="http://schemas.microsoft.com/office/drawing/2014/main" id="{52E8F50D-B1AB-71A3-66E2-E1F269233B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7" name="直線コネクタ 3396">
                <a:extLst>
                  <a:ext uri="{FF2B5EF4-FFF2-40B4-BE49-F238E27FC236}">
                    <a16:creationId xmlns:a16="http://schemas.microsoft.com/office/drawing/2014/main" id="{9C12F26C-2257-0986-B5A7-88AD326CDA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8" name="直線コネクタ 3397">
                <a:extLst>
                  <a:ext uri="{FF2B5EF4-FFF2-40B4-BE49-F238E27FC236}">
                    <a16:creationId xmlns:a16="http://schemas.microsoft.com/office/drawing/2014/main" id="{384B27D3-FAD9-A613-10C4-67B9C05AF9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9" name="直線コネクタ 3398">
                <a:extLst>
                  <a:ext uri="{FF2B5EF4-FFF2-40B4-BE49-F238E27FC236}">
                    <a16:creationId xmlns:a16="http://schemas.microsoft.com/office/drawing/2014/main" id="{CE0A3D17-BC1F-585F-5159-108273A643A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0" name="直線コネクタ 3399">
                <a:extLst>
                  <a:ext uri="{FF2B5EF4-FFF2-40B4-BE49-F238E27FC236}">
                    <a16:creationId xmlns:a16="http://schemas.microsoft.com/office/drawing/2014/main" id="{1AEDCDDB-0B25-1412-7070-035930C2C1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1" name="直線コネクタ 3400">
                <a:extLst>
                  <a:ext uri="{FF2B5EF4-FFF2-40B4-BE49-F238E27FC236}">
                    <a16:creationId xmlns:a16="http://schemas.microsoft.com/office/drawing/2014/main" id="{F8C03AB8-46B6-6A4F-0B65-04B19B3807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2" name="直線コネクタ 3401">
                <a:extLst>
                  <a:ext uri="{FF2B5EF4-FFF2-40B4-BE49-F238E27FC236}">
                    <a16:creationId xmlns:a16="http://schemas.microsoft.com/office/drawing/2014/main" id="{7972C73A-0F1F-475A-FCD8-AAA875652A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3" name="直線コネクタ 3402">
                <a:extLst>
                  <a:ext uri="{FF2B5EF4-FFF2-40B4-BE49-F238E27FC236}">
                    <a16:creationId xmlns:a16="http://schemas.microsoft.com/office/drawing/2014/main" id="{021497E2-2777-1E15-E37C-4D386F196E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4" name="直線コネクタ 3403">
                <a:extLst>
                  <a:ext uri="{FF2B5EF4-FFF2-40B4-BE49-F238E27FC236}">
                    <a16:creationId xmlns:a16="http://schemas.microsoft.com/office/drawing/2014/main" id="{0B545145-0832-97E5-F54C-E3888591A1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5" name="直線コネクタ 3404">
                <a:extLst>
                  <a:ext uri="{FF2B5EF4-FFF2-40B4-BE49-F238E27FC236}">
                    <a16:creationId xmlns:a16="http://schemas.microsoft.com/office/drawing/2014/main" id="{859648DA-A094-1E06-D4B2-61FEE34BDB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6" name="直線コネクタ 3405">
                <a:extLst>
                  <a:ext uri="{FF2B5EF4-FFF2-40B4-BE49-F238E27FC236}">
                    <a16:creationId xmlns:a16="http://schemas.microsoft.com/office/drawing/2014/main" id="{A70751B8-0FAF-877A-0A03-AD90B30634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7" name="直線コネクタ 3406">
                <a:extLst>
                  <a:ext uri="{FF2B5EF4-FFF2-40B4-BE49-F238E27FC236}">
                    <a16:creationId xmlns:a16="http://schemas.microsoft.com/office/drawing/2014/main" id="{DD6E5945-C62B-50E9-F078-3BE061C126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8" name="直線コネクタ 3407">
                <a:extLst>
                  <a:ext uri="{FF2B5EF4-FFF2-40B4-BE49-F238E27FC236}">
                    <a16:creationId xmlns:a16="http://schemas.microsoft.com/office/drawing/2014/main" id="{623A569D-9E60-DEEA-FAA3-81E6E7F873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9" name="直線コネクタ 3408">
                <a:extLst>
                  <a:ext uri="{FF2B5EF4-FFF2-40B4-BE49-F238E27FC236}">
                    <a16:creationId xmlns:a16="http://schemas.microsoft.com/office/drawing/2014/main" id="{8F24F389-9784-45A3-73F4-AC3797F36C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0" name="直線コネクタ 3409">
                <a:extLst>
                  <a:ext uri="{FF2B5EF4-FFF2-40B4-BE49-F238E27FC236}">
                    <a16:creationId xmlns:a16="http://schemas.microsoft.com/office/drawing/2014/main" id="{332E1E99-0226-A819-D858-50C744DB05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1" name="直線コネクタ 3410">
                <a:extLst>
                  <a:ext uri="{FF2B5EF4-FFF2-40B4-BE49-F238E27FC236}">
                    <a16:creationId xmlns:a16="http://schemas.microsoft.com/office/drawing/2014/main" id="{4BE4254B-39B7-FB8C-51C7-4C9F5DBFE8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2" name="直線コネクタ 3411">
                <a:extLst>
                  <a:ext uri="{FF2B5EF4-FFF2-40B4-BE49-F238E27FC236}">
                    <a16:creationId xmlns:a16="http://schemas.microsoft.com/office/drawing/2014/main" id="{D76E95C4-3468-491D-F98E-2D23439F07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3" name="直線コネクタ 3412">
                <a:extLst>
                  <a:ext uri="{FF2B5EF4-FFF2-40B4-BE49-F238E27FC236}">
                    <a16:creationId xmlns:a16="http://schemas.microsoft.com/office/drawing/2014/main" id="{5D439F79-B6E3-B799-89E3-92169E7D0C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4" name="直線コネクタ 3413">
                <a:extLst>
                  <a:ext uri="{FF2B5EF4-FFF2-40B4-BE49-F238E27FC236}">
                    <a16:creationId xmlns:a16="http://schemas.microsoft.com/office/drawing/2014/main" id="{86016E39-2F2D-A264-9CDD-E0C475D52D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5" name="直線コネクタ 3414">
                <a:extLst>
                  <a:ext uri="{FF2B5EF4-FFF2-40B4-BE49-F238E27FC236}">
                    <a16:creationId xmlns:a16="http://schemas.microsoft.com/office/drawing/2014/main" id="{AAF4275A-6DA8-A554-2FA6-9B70346AAD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6" name="直線コネクタ 3415">
                <a:extLst>
                  <a:ext uri="{FF2B5EF4-FFF2-40B4-BE49-F238E27FC236}">
                    <a16:creationId xmlns:a16="http://schemas.microsoft.com/office/drawing/2014/main" id="{A28C1EAC-6993-F9B5-A98B-4564377C21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7" name="直線コネクタ 3416">
                <a:extLst>
                  <a:ext uri="{FF2B5EF4-FFF2-40B4-BE49-F238E27FC236}">
                    <a16:creationId xmlns:a16="http://schemas.microsoft.com/office/drawing/2014/main" id="{C66581B5-3830-AED1-3466-338DF51BDB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8" name="直線コネクタ 3417">
                <a:extLst>
                  <a:ext uri="{FF2B5EF4-FFF2-40B4-BE49-F238E27FC236}">
                    <a16:creationId xmlns:a16="http://schemas.microsoft.com/office/drawing/2014/main" id="{29CB828D-5643-B49B-28AB-E4232E5714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9" name="直線コネクタ 3418">
                <a:extLst>
                  <a:ext uri="{FF2B5EF4-FFF2-40B4-BE49-F238E27FC236}">
                    <a16:creationId xmlns:a16="http://schemas.microsoft.com/office/drawing/2014/main" id="{F9E17A9D-2221-D02A-1E5C-C27E97ED0D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0" name="直線コネクタ 3419">
                <a:extLst>
                  <a:ext uri="{FF2B5EF4-FFF2-40B4-BE49-F238E27FC236}">
                    <a16:creationId xmlns:a16="http://schemas.microsoft.com/office/drawing/2014/main" id="{39064541-8E3C-5EE8-55A8-147CD84B10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1" name="直線コネクタ 3420">
                <a:extLst>
                  <a:ext uri="{FF2B5EF4-FFF2-40B4-BE49-F238E27FC236}">
                    <a16:creationId xmlns:a16="http://schemas.microsoft.com/office/drawing/2014/main" id="{C602E084-25FA-FF52-AFC5-982C3E0B7B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2" name="直線コネクタ 3421">
                <a:extLst>
                  <a:ext uri="{FF2B5EF4-FFF2-40B4-BE49-F238E27FC236}">
                    <a16:creationId xmlns:a16="http://schemas.microsoft.com/office/drawing/2014/main" id="{34BDE36A-993F-C3F4-A560-D1E5647DD0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3" name="直線コネクタ 3422">
                <a:extLst>
                  <a:ext uri="{FF2B5EF4-FFF2-40B4-BE49-F238E27FC236}">
                    <a16:creationId xmlns:a16="http://schemas.microsoft.com/office/drawing/2014/main" id="{96F233DD-6538-B52F-B903-E82DECC83E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4" name="直線コネクタ 3423">
                <a:extLst>
                  <a:ext uri="{FF2B5EF4-FFF2-40B4-BE49-F238E27FC236}">
                    <a16:creationId xmlns:a16="http://schemas.microsoft.com/office/drawing/2014/main" id="{97020D30-E562-493C-7E41-F93974715E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5" name="直線コネクタ 3424">
                <a:extLst>
                  <a:ext uri="{FF2B5EF4-FFF2-40B4-BE49-F238E27FC236}">
                    <a16:creationId xmlns:a16="http://schemas.microsoft.com/office/drawing/2014/main" id="{A1E33AB2-368E-E82E-18C8-CAF568BE7C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6" name="直線コネクタ 3425">
                <a:extLst>
                  <a:ext uri="{FF2B5EF4-FFF2-40B4-BE49-F238E27FC236}">
                    <a16:creationId xmlns:a16="http://schemas.microsoft.com/office/drawing/2014/main" id="{9A176476-8481-1479-3AA1-FAA4AD2F28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7" name="直線コネクタ 3426">
                <a:extLst>
                  <a:ext uri="{FF2B5EF4-FFF2-40B4-BE49-F238E27FC236}">
                    <a16:creationId xmlns:a16="http://schemas.microsoft.com/office/drawing/2014/main" id="{9A91A434-FF73-4850-6996-60C4BE5741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8" name="直線コネクタ 3427">
                <a:extLst>
                  <a:ext uri="{FF2B5EF4-FFF2-40B4-BE49-F238E27FC236}">
                    <a16:creationId xmlns:a16="http://schemas.microsoft.com/office/drawing/2014/main" id="{603E4ED3-EFC3-AA56-72DF-A84EFADB12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9" name="直線コネクタ 3428">
                <a:extLst>
                  <a:ext uri="{FF2B5EF4-FFF2-40B4-BE49-F238E27FC236}">
                    <a16:creationId xmlns:a16="http://schemas.microsoft.com/office/drawing/2014/main" id="{B9013FDF-54D8-75A8-39CA-85625FEB34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0" name="直線コネクタ 3429">
                <a:extLst>
                  <a:ext uri="{FF2B5EF4-FFF2-40B4-BE49-F238E27FC236}">
                    <a16:creationId xmlns:a16="http://schemas.microsoft.com/office/drawing/2014/main" id="{6E90B4F8-7B6C-A143-493D-BF6A3B6C87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1" name="直線コネクタ 3430">
                <a:extLst>
                  <a:ext uri="{FF2B5EF4-FFF2-40B4-BE49-F238E27FC236}">
                    <a16:creationId xmlns:a16="http://schemas.microsoft.com/office/drawing/2014/main" id="{66F21929-142F-8190-BB9F-567757E610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2" name="直線コネクタ 3431">
                <a:extLst>
                  <a:ext uri="{FF2B5EF4-FFF2-40B4-BE49-F238E27FC236}">
                    <a16:creationId xmlns:a16="http://schemas.microsoft.com/office/drawing/2014/main" id="{FB460282-E32E-7080-3C71-634E88DD02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3" name="直線コネクタ 3432">
                <a:extLst>
                  <a:ext uri="{FF2B5EF4-FFF2-40B4-BE49-F238E27FC236}">
                    <a16:creationId xmlns:a16="http://schemas.microsoft.com/office/drawing/2014/main" id="{B958C650-32D7-46F9-88AB-A9BA93D853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4" name="直線コネクタ 3433">
                <a:extLst>
                  <a:ext uri="{FF2B5EF4-FFF2-40B4-BE49-F238E27FC236}">
                    <a16:creationId xmlns:a16="http://schemas.microsoft.com/office/drawing/2014/main" id="{8D710DA0-C8E0-2B87-B608-A5F4C7EFEC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5" name="直線コネクタ 3434">
                <a:extLst>
                  <a:ext uri="{FF2B5EF4-FFF2-40B4-BE49-F238E27FC236}">
                    <a16:creationId xmlns:a16="http://schemas.microsoft.com/office/drawing/2014/main" id="{BB9E52A7-6444-C469-480A-0EF25C35AA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6" name="直線コネクタ 3435">
                <a:extLst>
                  <a:ext uri="{FF2B5EF4-FFF2-40B4-BE49-F238E27FC236}">
                    <a16:creationId xmlns:a16="http://schemas.microsoft.com/office/drawing/2014/main" id="{6D2B3EC5-D65A-6E8C-D804-8FB37018FA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7" name="直線コネクタ 3436">
                <a:extLst>
                  <a:ext uri="{FF2B5EF4-FFF2-40B4-BE49-F238E27FC236}">
                    <a16:creationId xmlns:a16="http://schemas.microsoft.com/office/drawing/2014/main" id="{2C2CDA3F-72B4-04AE-8098-0BD400BD1B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8" name="直線コネクタ 3437">
                <a:extLst>
                  <a:ext uri="{FF2B5EF4-FFF2-40B4-BE49-F238E27FC236}">
                    <a16:creationId xmlns:a16="http://schemas.microsoft.com/office/drawing/2014/main" id="{D96F74AE-EF06-9E72-C7AA-73A719AA4C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9" name="直線コネクタ 3438">
                <a:extLst>
                  <a:ext uri="{FF2B5EF4-FFF2-40B4-BE49-F238E27FC236}">
                    <a16:creationId xmlns:a16="http://schemas.microsoft.com/office/drawing/2014/main" id="{B2671605-960E-ED7C-AED7-F501EDE5A4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0" name="直線コネクタ 3439">
                <a:extLst>
                  <a:ext uri="{FF2B5EF4-FFF2-40B4-BE49-F238E27FC236}">
                    <a16:creationId xmlns:a16="http://schemas.microsoft.com/office/drawing/2014/main" id="{B6CCF9E2-14B3-2526-AA3E-8E4DA55EB1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1" name="直線コネクタ 3440">
                <a:extLst>
                  <a:ext uri="{FF2B5EF4-FFF2-40B4-BE49-F238E27FC236}">
                    <a16:creationId xmlns:a16="http://schemas.microsoft.com/office/drawing/2014/main" id="{533A4087-E4AF-3AFB-981D-D304759E8F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2" name="直線コネクタ 3441">
                <a:extLst>
                  <a:ext uri="{FF2B5EF4-FFF2-40B4-BE49-F238E27FC236}">
                    <a16:creationId xmlns:a16="http://schemas.microsoft.com/office/drawing/2014/main" id="{C312DD62-CC5C-34A9-E340-0DCC459DA6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3" name="直線コネクタ 3442">
                <a:extLst>
                  <a:ext uri="{FF2B5EF4-FFF2-40B4-BE49-F238E27FC236}">
                    <a16:creationId xmlns:a16="http://schemas.microsoft.com/office/drawing/2014/main" id="{0FA66246-D9A2-DD05-70E5-DA2B3F8B62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4" name="直線コネクタ 3443">
                <a:extLst>
                  <a:ext uri="{FF2B5EF4-FFF2-40B4-BE49-F238E27FC236}">
                    <a16:creationId xmlns:a16="http://schemas.microsoft.com/office/drawing/2014/main" id="{0846209B-3BB7-EF0E-9B61-646969EECF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5" name="直線コネクタ 3444">
                <a:extLst>
                  <a:ext uri="{FF2B5EF4-FFF2-40B4-BE49-F238E27FC236}">
                    <a16:creationId xmlns:a16="http://schemas.microsoft.com/office/drawing/2014/main" id="{68EF29F4-9FF0-F1D2-7872-B708B4F121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6" name="直線コネクタ 3445">
                <a:extLst>
                  <a:ext uri="{FF2B5EF4-FFF2-40B4-BE49-F238E27FC236}">
                    <a16:creationId xmlns:a16="http://schemas.microsoft.com/office/drawing/2014/main" id="{CA2880CC-2394-40C4-B0C5-6F4C5E5BCF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7" name="直線コネクタ 3446">
                <a:extLst>
                  <a:ext uri="{FF2B5EF4-FFF2-40B4-BE49-F238E27FC236}">
                    <a16:creationId xmlns:a16="http://schemas.microsoft.com/office/drawing/2014/main" id="{624F846D-4ED0-9CDB-3228-DD2B826260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8" name="直線コネクタ 3447">
                <a:extLst>
                  <a:ext uri="{FF2B5EF4-FFF2-40B4-BE49-F238E27FC236}">
                    <a16:creationId xmlns:a16="http://schemas.microsoft.com/office/drawing/2014/main" id="{22801F8E-D5C7-6DA6-1EAE-C0AC143649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9" name="直線コネクタ 3448">
                <a:extLst>
                  <a:ext uri="{FF2B5EF4-FFF2-40B4-BE49-F238E27FC236}">
                    <a16:creationId xmlns:a16="http://schemas.microsoft.com/office/drawing/2014/main" id="{E8989009-DE46-F415-D474-ED54BE24A8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0" name="直線コネクタ 3449">
                <a:extLst>
                  <a:ext uri="{FF2B5EF4-FFF2-40B4-BE49-F238E27FC236}">
                    <a16:creationId xmlns:a16="http://schemas.microsoft.com/office/drawing/2014/main" id="{916877B5-B88D-1463-DF2E-7111A35A12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1" name="直線コネクタ 3450">
                <a:extLst>
                  <a:ext uri="{FF2B5EF4-FFF2-40B4-BE49-F238E27FC236}">
                    <a16:creationId xmlns:a16="http://schemas.microsoft.com/office/drawing/2014/main" id="{C10FCD7A-4E4A-A5C1-8B2B-BCAA646D06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2" name="直線コネクタ 3451">
                <a:extLst>
                  <a:ext uri="{FF2B5EF4-FFF2-40B4-BE49-F238E27FC236}">
                    <a16:creationId xmlns:a16="http://schemas.microsoft.com/office/drawing/2014/main" id="{6DB4C608-71B7-12FA-7DFB-8C0C521934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3" name="直線コネクタ 3452">
                <a:extLst>
                  <a:ext uri="{FF2B5EF4-FFF2-40B4-BE49-F238E27FC236}">
                    <a16:creationId xmlns:a16="http://schemas.microsoft.com/office/drawing/2014/main" id="{DA04FEE5-2D79-53B0-AB2D-AF478C66C1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4" name="直線コネクタ 3453">
                <a:extLst>
                  <a:ext uri="{FF2B5EF4-FFF2-40B4-BE49-F238E27FC236}">
                    <a16:creationId xmlns:a16="http://schemas.microsoft.com/office/drawing/2014/main" id="{C0521397-8BE8-EF6B-7200-D120387A49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5" name="直線コネクタ 3454">
                <a:extLst>
                  <a:ext uri="{FF2B5EF4-FFF2-40B4-BE49-F238E27FC236}">
                    <a16:creationId xmlns:a16="http://schemas.microsoft.com/office/drawing/2014/main" id="{CC06DADB-3158-8439-A699-EBA52A6490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6" name="直線コネクタ 3455">
                <a:extLst>
                  <a:ext uri="{FF2B5EF4-FFF2-40B4-BE49-F238E27FC236}">
                    <a16:creationId xmlns:a16="http://schemas.microsoft.com/office/drawing/2014/main" id="{A8096F66-E7B8-A934-11CE-C25720FECB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7" name="直線コネクタ 3456">
                <a:extLst>
                  <a:ext uri="{FF2B5EF4-FFF2-40B4-BE49-F238E27FC236}">
                    <a16:creationId xmlns:a16="http://schemas.microsoft.com/office/drawing/2014/main" id="{F656F750-BDB7-61D4-E98F-992BC7574D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8" name="直線コネクタ 3457">
                <a:extLst>
                  <a:ext uri="{FF2B5EF4-FFF2-40B4-BE49-F238E27FC236}">
                    <a16:creationId xmlns:a16="http://schemas.microsoft.com/office/drawing/2014/main" id="{19216693-8773-473C-A8EE-0881300FD8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9" name="直線コネクタ 3458">
                <a:extLst>
                  <a:ext uri="{FF2B5EF4-FFF2-40B4-BE49-F238E27FC236}">
                    <a16:creationId xmlns:a16="http://schemas.microsoft.com/office/drawing/2014/main" id="{C1C804B8-959D-C957-BD7B-02DB9944FB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0" name="直線コネクタ 3459">
                <a:extLst>
                  <a:ext uri="{FF2B5EF4-FFF2-40B4-BE49-F238E27FC236}">
                    <a16:creationId xmlns:a16="http://schemas.microsoft.com/office/drawing/2014/main" id="{5BF60C2D-1D55-3D81-B32A-8EBF8C1243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1" name="直線コネクタ 3460">
                <a:extLst>
                  <a:ext uri="{FF2B5EF4-FFF2-40B4-BE49-F238E27FC236}">
                    <a16:creationId xmlns:a16="http://schemas.microsoft.com/office/drawing/2014/main" id="{03EEBC05-31C4-926D-1628-1107736841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2" name="直線コネクタ 3461">
                <a:extLst>
                  <a:ext uri="{FF2B5EF4-FFF2-40B4-BE49-F238E27FC236}">
                    <a16:creationId xmlns:a16="http://schemas.microsoft.com/office/drawing/2014/main" id="{ADF4287F-02A3-02A6-4DC5-C91DDE1DDB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3" name="直線コネクタ 3462">
                <a:extLst>
                  <a:ext uri="{FF2B5EF4-FFF2-40B4-BE49-F238E27FC236}">
                    <a16:creationId xmlns:a16="http://schemas.microsoft.com/office/drawing/2014/main" id="{974076F7-3331-2B7A-2927-4E607A99D1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4" name="直線コネクタ 3463">
                <a:extLst>
                  <a:ext uri="{FF2B5EF4-FFF2-40B4-BE49-F238E27FC236}">
                    <a16:creationId xmlns:a16="http://schemas.microsoft.com/office/drawing/2014/main" id="{D7CC81EA-4FAA-0EA5-1A04-75F1DB5AEC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5" name="直線コネクタ 3464">
                <a:extLst>
                  <a:ext uri="{FF2B5EF4-FFF2-40B4-BE49-F238E27FC236}">
                    <a16:creationId xmlns:a16="http://schemas.microsoft.com/office/drawing/2014/main" id="{848D1D81-D55F-8A11-9B9E-A060576937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6" name="直線コネクタ 3465">
                <a:extLst>
                  <a:ext uri="{FF2B5EF4-FFF2-40B4-BE49-F238E27FC236}">
                    <a16:creationId xmlns:a16="http://schemas.microsoft.com/office/drawing/2014/main" id="{6B2294EF-C5C0-DB8F-EDF5-C8055C556D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7" name="直線コネクタ 3466">
                <a:extLst>
                  <a:ext uri="{FF2B5EF4-FFF2-40B4-BE49-F238E27FC236}">
                    <a16:creationId xmlns:a16="http://schemas.microsoft.com/office/drawing/2014/main" id="{40C950B4-1754-6C9B-7A3E-03858E15D3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8" name="直線コネクタ 3467">
                <a:extLst>
                  <a:ext uri="{FF2B5EF4-FFF2-40B4-BE49-F238E27FC236}">
                    <a16:creationId xmlns:a16="http://schemas.microsoft.com/office/drawing/2014/main" id="{350C74E6-F1CF-BC45-39FC-A1E4879C87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9" name="直線コネクタ 3468">
                <a:extLst>
                  <a:ext uri="{FF2B5EF4-FFF2-40B4-BE49-F238E27FC236}">
                    <a16:creationId xmlns:a16="http://schemas.microsoft.com/office/drawing/2014/main" id="{1865EC32-8D80-FD31-2992-C696FEFAC80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0" name="直線コネクタ 3469">
                <a:extLst>
                  <a:ext uri="{FF2B5EF4-FFF2-40B4-BE49-F238E27FC236}">
                    <a16:creationId xmlns:a16="http://schemas.microsoft.com/office/drawing/2014/main" id="{CDCDCCBA-B320-C0D7-4FB3-6CF07EDFF0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1" name="直線コネクタ 3470">
                <a:extLst>
                  <a:ext uri="{FF2B5EF4-FFF2-40B4-BE49-F238E27FC236}">
                    <a16:creationId xmlns:a16="http://schemas.microsoft.com/office/drawing/2014/main" id="{6EF5BBB5-8690-6923-193F-963800A6DF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2" name="直線コネクタ 3471">
                <a:extLst>
                  <a:ext uri="{FF2B5EF4-FFF2-40B4-BE49-F238E27FC236}">
                    <a16:creationId xmlns:a16="http://schemas.microsoft.com/office/drawing/2014/main" id="{D72FCDB2-E68F-5033-3862-CBF7C21E53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3" name="直線コネクタ 3472">
                <a:extLst>
                  <a:ext uri="{FF2B5EF4-FFF2-40B4-BE49-F238E27FC236}">
                    <a16:creationId xmlns:a16="http://schemas.microsoft.com/office/drawing/2014/main" id="{79E2BE5C-B8DD-B728-7002-D3E831148C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4" name="直線コネクタ 3473">
                <a:extLst>
                  <a:ext uri="{FF2B5EF4-FFF2-40B4-BE49-F238E27FC236}">
                    <a16:creationId xmlns:a16="http://schemas.microsoft.com/office/drawing/2014/main" id="{DE255ABD-EB92-0CC3-75C3-C1EE54B256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5" name="直線コネクタ 3474">
                <a:extLst>
                  <a:ext uri="{FF2B5EF4-FFF2-40B4-BE49-F238E27FC236}">
                    <a16:creationId xmlns:a16="http://schemas.microsoft.com/office/drawing/2014/main" id="{2C7B76C1-8D90-403D-6E3B-2CB5DBC16E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6" name="直線コネクタ 3475">
                <a:extLst>
                  <a:ext uri="{FF2B5EF4-FFF2-40B4-BE49-F238E27FC236}">
                    <a16:creationId xmlns:a16="http://schemas.microsoft.com/office/drawing/2014/main" id="{2330EDC3-D72C-1540-FB2C-3C11C54664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7" name="直線コネクタ 3476">
                <a:extLst>
                  <a:ext uri="{FF2B5EF4-FFF2-40B4-BE49-F238E27FC236}">
                    <a16:creationId xmlns:a16="http://schemas.microsoft.com/office/drawing/2014/main" id="{D26B4A88-F949-A581-1DAF-9CC48FDF4E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8" name="直線コネクタ 3477">
                <a:extLst>
                  <a:ext uri="{FF2B5EF4-FFF2-40B4-BE49-F238E27FC236}">
                    <a16:creationId xmlns:a16="http://schemas.microsoft.com/office/drawing/2014/main" id="{FB6290DB-4703-4E98-0632-29B87F4F28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9" name="直線コネクタ 3478">
                <a:extLst>
                  <a:ext uri="{FF2B5EF4-FFF2-40B4-BE49-F238E27FC236}">
                    <a16:creationId xmlns:a16="http://schemas.microsoft.com/office/drawing/2014/main" id="{A5DBDAC4-9583-1DFF-993D-59B33EB5D3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0" name="直線コネクタ 3479">
                <a:extLst>
                  <a:ext uri="{FF2B5EF4-FFF2-40B4-BE49-F238E27FC236}">
                    <a16:creationId xmlns:a16="http://schemas.microsoft.com/office/drawing/2014/main" id="{F760FB7E-BA3D-D135-517D-1FBBA98E13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1" name="直線コネクタ 3480">
                <a:extLst>
                  <a:ext uri="{FF2B5EF4-FFF2-40B4-BE49-F238E27FC236}">
                    <a16:creationId xmlns:a16="http://schemas.microsoft.com/office/drawing/2014/main" id="{7CD5C384-3B48-0D4F-1B44-46B5462D08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2" name="直線コネクタ 3481">
                <a:extLst>
                  <a:ext uri="{FF2B5EF4-FFF2-40B4-BE49-F238E27FC236}">
                    <a16:creationId xmlns:a16="http://schemas.microsoft.com/office/drawing/2014/main" id="{0F7E3823-5B0B-0AF3-6C2D-51703722C6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3" name="直線コネクタ 3482">
                <a:extLst>
                  <a:ext uri="{FF2B5EF4-FFF2-40B4-BE49-F238E27FC236}">
                    <a16:creationId xmlns:a16="http://schemas.microsoft.com/office/drawing/2014/main" id="{2E854F65-5F9B-8422-B50F-5008C42E7D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4" name="直線コネクタ 3483">
                <a:extLst>
                  <a:ext uri="{FF2B5EF4-FFF2-40B4-BE49-F238E27FC236}">
                    <a16:creationId xmlns:a16="http://schemas.microsoft.com/office/drawing/2014/main" id="{C4BD4DDF-5FA5-0057-19E2-9A715042C6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5" name="直線コネクタ 3484">
                <a:extLst>
                  <a:ext uri="{FF2B5EF4-FFF2-40B4-BE49-F238E27FC236}">
                    <a16:creationId xmlns:a16="http://schemas.microsoft.com/office/drawing/2014/main" id="{7B273A82-9FA0-68A4-6EB1-E9E4271622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6" name="直線コネクタ 3485">
                <a:extLst>
                  <a:ext uri="{FF2B5EF4-FFF2-40B4-BE49-F238E27FC236}">
                    <a16:creationId xmlns:a16="http://schemas.microsoft.com/office/drawing/2014/main" id="{07048D69-C94E-1A51-3C5D-9463AD8B8A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7" name="直線コネクタ 3486">
                <a:extLst>
                  <a:ext uri="{FF2B5EF4-FFF2-40B4-BE49-F238E27FC236}">
                    <a16:creationId xmlns:a16="http://schemas.microsoft.com/office/drawing/2014/main" id="{0924B1B7-D5CA-F50E-479E-9ED8BCB561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8" name="直線コネクタ 3487">
                <a:extLst>
                  <a:ext uri="{FF2B5EF4-FFF2-40B4-BE49-F238E27FC236}">
                    <a16:creationId xmlns:a16="http://schemas.microsoft.com/office/drawing/2014/main" id="{3F93D0AA-F25C-D18D-BAE2-A8C9677590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9" name="直線コネクタ 3488">
                <a:extLst>
                  <a:ext uri="{FF2B5EF4-FFF2-40B4-BE49-F238E27FC236}">
                    <a16:creationId xmlns:a16="http://schemas.microsoft.com/office/drawing/2014/main" id="{0581644D-185C-9AB0-D480-C5E71F2BFE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0" name="直線コネクタ 3489">
                <a:extLst>
                  <a:ext uri="{FF2B5EF4-FFF2-40B4-BE49-F238E27FC236}">
                    <a16:creationId xmlns:a16="http://schemas.microsoft.com/office/drawing/2014/main" id="{DD5A5DB6-B699-9477-61BE-705D5646A8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1" name="直線コネクタ 3490">
                <a:extLst>
                  <a:ext uri="{FF2B5EF4-FFF2-40B4-BE49-F238E27FC236}">
                    <a16:creationId xmlns:a16="http://schemas.microsoft.com/office/drawing/2014/main" id="{E3B11454-00A2-CD9E-4843-8E9C897CC2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2" name="直線コネクタ 3491">
                <a:extLst>
                  <a:ext uri="{FF2B5EF4-FFF2-40B4-BE49-F238E27FC236}">
                    <a16:creationId xmlns:a16="http://schemas.microsoft.com/office/drawing/2014/main" id="{D5FE27F5-0F46-9F51-B365-73BA1EC8C2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3" name="直線コネクタ 3492">
                <a:extLst>
                  <a:ext uri="{FF2B5EF4-FFF2-40B4-BE49-F238E27FC236}">
                    <a16:creationId xmlns:a16="http://schemas.microsoft.com/office/drawing/2014/main" id="{6FF0EBE9-9B2F-2267-8B04-ADABB84C42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4" name="直線コネクタ 3493">
                <a:extLst>
                  <a:ext uri="{FF2B5EF4-FFF2-40B4-BE49-F238E27FC236}">
                    <a16:creationId xmlns:a16="http://schemas.microsoft.com/office/drawing/2014/main" id="{1D8BBFDB-FE6C-E9DA-9C67-E9CCA94D63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5" name="直線コネクタ 3494">
                <a:extLst>
                  <a:ext uri="{FF2B5EF4-FFF2-40B4-BE49-F238E27FC236}">
                    <a16:creationId xmlns:a16="http://schemas.microsoft.com/office/drawing/2014/main" id="{477414F7-499F-2577-C6E3-B305A2BB59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6" name="直線コネクタ 3495">
                <a:extLst>
                  <a:ext uri="{FF2B5EF4-FFF2-40B4-BE49-F238E27FC236}">
                    <a16:creationId xmlns:a16="http://schemas.microsoft.com/office/drawing/2014/main" id="{68586C4F-2751-128A-B5A4-11452523FC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7" name="直線コネクタ 3496">
                <a:extLst>
                  <a:ext uri="{FF2B5EF4-FFF2-40B4-BE49-F238E27FC236}">
                    <a16:creationId xmlns:a16="http://schemas.microsoft.com/office/drawing/2014/main" id="{52424B60-9E33-592B-DD31-EEE7D3F1B9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8" name="直線コネクタ 3497">
                <a:extLst>
                  <a:ext uri="{FF2B5EF4-FFF2-40B4-BE49-F238E27FC236}">
                    <a16:creationId xmlns:a16="http://schemas.microsoft.com/office/drawing/2014/main" id="{9EBEA8C3-3FFA-AE1A-D6A4-1A1D7B8B94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9" name="直線コネクタ 3498">
                <a:extLst>
                  <a:ext uri="{FF2B5EF4-FFF2-40B4-BE49-F238E27FC236}">
                    <a16:creationId xmlns:a16="http://schemas.microsoft.com/office/drawing/2014/main" id="{4D95B54C-7407-17DC-5D33-6752180BD6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0" name="直線コネクタ 3499">
                <a:extLst>
                  <a:ext uri="{FF2B5EF4-FFF2-40B4-BE49-F238E27FC236}">
                    <a16:creationId xmlns:a16="http://schemas.microsoft.com/office/drawing/2014/main" id="{A6147FB2-8F74-BE12-ADFA-BBE68F119F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1" name="直線コネクタ 3500">
                <a:extLst>
                  <a:ext uri="{FF2B5EF4-FFF2-40B4-BE49-F238E27FC236}">
                    <a16:creationId xmlns:a16="http://schemas.microsoft.com/office/drawing/2014/main" id="{F82966E2-005C-7AAF-A227-CCF0375949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2" name="直線コネクタ 3501">
                <a:extLst>
                  <a:ext uri="{FF2B5EF4-FFF2-40B4-BE49-F238E27FC236}">
                    <a16:creationId xmlns:a16="http://schemas.microsoft.com/office/drawing/2014/main" id="{4024175E-852D-DDAB-C940-C59EA25494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3" name="直線コネクタ 3502">
                <a:extLst>
                  <a:ext uri="{FF2B5EF4-FFF2-40B4-BE49-F238E27FC236}">
                    <a16:creationId xmlns:a16="http://schemas.microsoft.com/office/drawing/2014/main" id="{16AE3684-8594-C650-1300-17BA99D82F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4" name="直線コネクタ 3503">
                <a:extLst>
                  <a:ext uri="{FF2B5EF4-FFF2-40B4-BE49-F238E27FC236}">
                    <a16:creationId xmlns:a16="http://schemas.microsoft.com/office/drawing/2014/main" id="{E80FA80E-5231-C90D-FF30-DFDE6BD554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5" name="直線コネクタ 3504">
                <a:extLst>
                  <a:ext uri="{FF2B5EF4-FFF2-40B4-BE49-F238E27FC236}">
                    <a16:creationId xmlns:a16="http://schemas.microsoft.com/office/drawing/2014/main" id="{F5BB05E7-B4DD-B246-9C8C-568B6BBE28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6" name="直線コネクタ 3505">
                <a:extLst>
                  <a:ext uri="{FF2B5EF4-FFF2-40B4-BE49-F238E27FC236}">
                    <a16:creationId xmlns:a16="http://schemas.microsoft.com/office/drawing/2014/main" id="{D736191B-FB81-9B0D-94AC-E3A6164B79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7" name="直線コネクタ 3506">
                <a:extLst>
                  <a:ext uri="{FF2B5EF4-FFF2-40B4-BE49-F238E27FC236}">
                    <a16:creationId xmlns:a16="http://schemas.microsoft.com/office/drawing/2014/main" id="{2B5A575F-014E-6A41-14DF-AA4D440575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8" name="直線コネクタ 3507">
                <a:extLst>
                  <a:ext uri="{FF2B5EF4-FFF2-40B4-BE49-F238E27FC236}">
                    <a16:creationId xmlns:a16="http://schemas.microsoft.com/office/drawing/2014/main" id="{B3C2A546-3A90-54B3-A97A-FC76AD9E95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9" name="直線コネクタ 3508">
                <a:extLst>
                  <a:ext uri="{FF2B5EF4-FFF2-40B4-BE49-F238E27FC236}">
                    <a16:creationId xmlns:a16="http://schemas.microsoft.com/office/drawing/2014/main" id="{D2F29F7F-64CD-9128-2841-E3E61582D7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0" name="直線コネクタ 3509">
                <a:extLst>
                  <a:ext uri="{FF2B5EF4-FFF2-40B4-BE49-F238E27FC236}">
                    <a16:creationId xmlns:a16="http://schemas.microsoft.com/office/drawing/2014/main" id="{590A643D-6E5E-B668-CA82-AB622A6EE0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1" name="直線コネクタ 3510">
                <a:extLst>
                  <a:ext uri="{FF2B5EF4-FFF2-40B4-BE49-F238E27FC236}">
                    <a16:creationId xmlns:a16="http://schemas.microsoft.com/office/drawing/2014/main" id="{5F94DC1C-DA34-265F-0527-E6F1323ACF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2" name="直線コネクタ 3511">
                <a:extLst>
                  <a:ext uri="{FF2B5EF4-FFF2-40B4-BE49-F238E27FC236}">
                    <a16:creationId xmlns:a16="http://schemas.microsoft.com/office/drawing/2014/main" id="{43787378-D2ED-9204-0FB5-59EFBA82AB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3" name="直線コネクタ 3512">
                <a:extLst>
                  <a:ext uri="{FF2B5EF4-FFF2-40B4-BE49-F238E27FC236}">
                    <a16:creationId xmlns:a16="http://schemas.microsoft.com/office/drawing/2014/main" id="{5F252F05-B152-6D16-D737-16353F1552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4" name="直線コネクタ 3513">
                <a:extLst>
                  <a:ext uri="{FF2B5EF4-FFF2-40B4-BE49-F238E27FC236}">
                    <a16:creationId xmlns:a16="http://schemas.microsoft.com/office/drawing/2014/main" id="{486856D0-F787-2C65-E2B6-5B16920729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5" name="直線コネクタ 3514">
                <a:extLst>
                  <a:ext uri="{FF2B5EF4-FFF2-40B4-BE49-F238E27FC236}">
                    <a16:creationId xmlns:a16="http://schemas.microsoft.com/office/drawing/2014/main" id="{3468BA25-A06A-9C5C-0561-340136A3C3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6" name="直線コネクタ 3515">
                <a:extLst>
                  <a:ext uri="{FF2B5EF4-FFF2-40B4-BE49-F238E27FC236}">
                    <a16:creationId xmlns:a16="http://schemas.microsoft.com/office/drawing/2014/main" id="{50B8CEC7-1021-7F2F-2738-35B0E5ACAA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7" name="直線コネクタ 3516">
                <a:extLst>
                  <a:ext uri="{FF2B5EF4-FFF2-40B4-BE49-F238E27FC236}">
                    <a16:creationId xmlns:a16="http://schemas.microsoft.com/office/drawing/2014/main" id="{54336F0D-8ECB-717C-40C8-83631D2EBA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8" name="直線コネクタ 3517">
                <a:extLst>
                  <a:ext uri="{FF2B5EF4-FFF2-40B4-BE49-F238E27FC236}">
                    <a16:creationId xmlns:a16="http://schemas.microsoft.com/office/drawing/2014/main" id="{E4FF94A1-1D98-37ED-F264-4AA84F9A17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9" name="直線コネクタ 3518">
                <a:extLst>
                  <a:ext uri="{FF2B5EF4-FFF2-40B4-BE49-F238E27FC236}">
                    <a16:creationId xmlns:a16="http://schemas.microsoft.com/office/drawing/2014/main" id="{D18B150C-B95E-74EB-0F02-F4D62E6166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0" name="直線コネクタ 3519">
                <a:extLst>
                  <a:ext uri="{FF2B5EF4-FFF2-40B4-BE49-F238E27FC236}">
                    <a16:creationId xmlns:a16="http://schemas.microsoft.com/office/drawing/2014/main" id="{2D6AFF1B-553F-186C-EC1B-4A0F9FF267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1" name="直線コネクタ 3520">
                <a:extLst>
                  <a:ext uri="{FF2B5EF4-FFF2-40B4-BE49-F238E27FC236}">
                    <a16:creationId xmlns:a16="http://schemas.microsoft.com/office/drawing/2014/main" id="{4B6C5B3A-28EA-5CCF-33E4-73FA228125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2" name="直線コネクタ 3521">
                <a:extLst>
                  <a:ext uri="{FF2B5EF4-FFF2-40B4-BE49-F238E27FC236}">
                    <a16:creationId xmlns:a16="http://schemas.microsoft.com/office/drawing/2014/main" id="{3E6BF53A-3B3E-D0F7-4341-0DA79C40E9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3" name="直線コネクタ 3522">
                <a:extLst>
                  <a:ext uri="{FF2B5EF4-FFF2-40B4-BE49-F238E27FC236}">
                    <a16:creationId xmlns:a16="http://schemas.microsoft.com/office/drawing/2014/main" id="{16FA7145-2526-5461-27F6-F859D6A514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4" name="直線コネクタ 3523">
                <a:extLst>
                  <a:ext uri="{FF2B5EF4-FFF2-40B4-BE49-F238E27FC236}">
                    <a16:creationId xmlns:a16="http://schemas.microsoft.com/office/drawing/2014/main" id="{3B12C82A-54B2-0F4E-2CDA-277C663BC5D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5" name="直線コネクタ 3524">
                <a:extLst>
                  <a:ext uri="{FF2B5EF4-FFF2-40B4-BE49-F238E27FC236}">
                    <a16:creationId xmlns:a16="http://schemas.microsoft.com/office/drawing/2014/main" id="{365A38B9-6E93-4619-EC15-401BADF5B3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6" name="直線コネクタ 3525">
                <a:extLst>
                  <a:ext uri="{FF2B5EF4-FFF2-40B4-BE49-F238E27FC236}">
                    <a16:creationId xmlns:a16="http://schemas.microsoft.com/office/drawing/2014/main" id="{1D77A048-0544-A9BC-B931-C354B8A75F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7" name="直線コネクタ 3526">
                <a:extLst>
                  <a:ext uri="{FF2B5EF4-FFF2-40B4-BE49-F238E27FC236}">
                    <a16:creationId xmlns:a16="http://schemas.microsoft.com/office/drawing/2014/main" id="{AEBF9708-F521-AB3F-AE85-5021A33542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8" name="直線コネクタ 3527">
                <a:extLst>
                  <a:ext uri="{FF2B5EF4-FFF2-40B4-BE49-F238E27FC236}">
                    <a16:creationId xmlns:a16="http://schemas.microsoft.com/office/drawing/2014/main" id="{865EEF8C-3B6C-B57F-2C16-2469FFBA6C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9" name="直線コネクタ 3528">
                <a:extLst>
                  <a:ext uri="{FF2B5EF4-FFF2-40B4-BE49-F238E27FC236}">
                    <a16:creationId xmlns:a16="http://schemas.microsoft.com/office/drawing/2014/main" id="{F4FE4EDD-931F-BC5E-946D-7F7C49C265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0" name="直線コネクタ 3529">
                <a:extLst>
                  <a:ext uri="{FF2B5EF4-FFF2-40B4-BE49-F238E27FC236}">
                    <a16:creationId xmlns:a16="http://schemas.microsoft.com/office/drawing/2014/main" id="{BBF848AC-DCDE-68EC-ED37-29CF809177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1" name="直線コネクタ 3530">
                <a:extLst>
                  <a:ext uri="{FF2B5EF4-FFF2-40B4-BE49-F238E27FC236}">
                    <a16:creationId xmlns:a16="http://schemas.microsoft.com/office/drawing/2014/main" id="{752BC5AA-D815-E17A-712E-CAF8E7865E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2" name="直線コネクタ 3531">
                <a:extLst>
                  <a:ext uri="{FF2B5EF4-FFF2-40B4-BE49-F238E27FC236}">
                    <a16:creationId xmlns:a16="http://schemas.microsoft.com/office/drawing/2014/main" id="{8105637B-C96D-18E2-5865-495DA331BA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3" name="直線コネクタ 3532">
                <a:extLst>
                  <a:ext uri="{FF2B5EF4-FFF2-40B4-BE49-F238E27FC236}">
                    <a16:creationId xmlns:a16="http://schemas.microsoft.com/office/drawing/2014/main" id="{EA6680A1-7BD1-E5F1-2631-45DB260857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4" name="直線コネクタ 3533">
                <a:extLst>
                  <a:ext uri="{FF2B5EF4-FFF2-40B4-BE49-F238E27FC236}">
                    <a16:creationId xmlns:a16="http://schemas.microsoft.com/office/drawing/2014/main" id="{85248ACC-D36D-BA69-626E-9ECFABD676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5" name="直線コネクタ 3534">
                <a:extLst>
                  <a:ext uri="{FF2B5EF4-FFF2-40B4-BE49-F238E27FC236}">
                    <a16:creationId xmlns:a16="http://schemas.microsoft.com/office/drawing/2014/main" id="{0090ABC5-F390-9683-63B8-9F1D12D08E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6" name="直線コネクタ 3535">
                <a:extLst>
                  <a:ext uri="{FF2B5EF4-FFF2-40B4-BE49-F238E27FC236}">
                    <a16:creationId xmlns:a16="http://schemas.microsoft.com/office/drawing/2014/main" id="{760012ED-1860-926F-1707-5842157E62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7" name="直線コネクタ 3536">
                <a:extLst>
                  <a:ext uri="{FF2B5EF4-FFF2-40B4-BE49-F238E27FC236}">
                    <a16:creationId xmlns:a16="http://schemas.microsoft.com/office/drawing/2014/main" id="{4B7B4012-555D-38DA-4470-867396DFBC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38" name="テキスト ボックス 3537">
                <a:extLst>
                  <a:ext uri="{FF2B5EF4-FFF2-40B4-BE49-F238E27FC236}">
                    <a16:creationId xmlns:a16="http://schemas.microsoft.com/office/drawing/2014/main" id="{64597562-8827-B1B2-0158-E4F79A62917E}"/>
                  </a:ext>
                </a:extLst>
              </p:cNvPr>
              <p:cNvSpPr txBox="1"/>
              <p:nvPr/>
            </p:nvSpPr>
            <p:spPr>
              <a:xfrm>
                <a:off x="73993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39" name="テキスト ボックス 3538">
                <a:extLst>
                  <a:ext uri="{FF2B5EF4-FFF2-40B4-BE49-F238E27FC236}">
                    <a16:creationId xmlns:a16="http://schemas.microsoft.com/office/drawing/2014/main" id="{C6FE47A6-B242-9251-A080-4381F5E1789F}"/>
                  </a:ext>
                </a:extLst>
              </p:cNvPr>
              <p:cNvSpPr txBox="1"/>
              <p:nvPr/>
            </p:nvSpPr>
            <p:spPr>
              <a:xfrm>
                <a:off x="19991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</a:p>
            </p:txBody>
          </p:sp>
          <p:sp>
            <p:nvSpPr>
              <p:cNvPr id="3540" name="テキスト ボックス 3539">
                <a:extLst>
                  <a:ext uri="{FF2B5EF4-FFF2-40B4-BE49-F238E27FC236}">
                    <a16:creationId xmlns:a16="http://schemas.microsoft.com/office/drawing/2014/main" id="{85CEE258-6C47-34F0-FF4E-105E3CAE7BA3}"/>
                  </a:ext>
                </a:extLst>
              </p:cNvPr>
              <p:cNvSpPr txBox="1"/>
              <p:nvPr/>
            </p:nvSpPr>
            <p:spPr>
              <a:xfrm>
                <a:off x="379934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41" name="テキスト ボックス 3540">
                <a:extLst>
                  <a:ext uri="{FF2B5EF4-FFF2-40B4-BE49-F238E27FC236}">
                    <a16:creationId xmlns:a16="http://schemas.microsoft.com/office/drawing/2014/main" id="{9577DF79-D4B2-69DD-2D9E-A514EBA4597D}"/>
                  </a:ext>
                </a:extLst>
              </p:cNvPr>
              <p:cNvSpPr txBox="1"/>
              <p:nvPr/>
            </p:nvSpPr>
            <p:spPr>
              <a:xfrm>
                <a:off x="56059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15" name="グループ化 3314">
              <a:extLst>
                <a:ext uri="{FF2B5EF4-FFF2-40B4-BE49-F238E27FC236}">
                  <a16:creationId xmlns:a16="http://schemas.microsoft.com/office/drawing/2014/main" id="{FB64FB3B-3DF2-F51A-93E3-61BC95F64AF9}"/>
                </a:ext>
              </a:extLst>
            </p:cNvPr>
            <p:cNvGrpSpPr/>
            <p:nvPr/>
          </p:nvGrpSpPr>
          <p:grpSpPr>
            <a:xfrm>
              <a:off x="8537647" y="4177818"/>
              <a:ext cx="1404000" cy="1404000"/>
              <a:chOff x="6766853" y="1553029"/>
              <a:chExt cx="1404000" cy="1404000"/>
            </a:xfrm>
          </p:grpSpPr>
          <p:sp>
            <p:nvSpPr>
              <p:cNvPr id="3316" name="四角形: 角を丸くする 3315">
                <a:extLst>
                  <a:ext uri="{FF2B5EF4-FFF2-40B4-BE49-F238E27FC236}">
                    <a16:creationId xmlns:a16="http://schemas.microsoft.com/office/drawing/2014/main" id="{57636066-E5FC-33D2-34E1-55561E4D325F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7" name="四角形: 角を丸くする 3316">
                <a:extLst>
                  <a:ext uri="{FF2B5EF4-FFF2-40B4-BE49-F238E27FC236}">
                    <a16:creationId xmlns:a16="http://schemas.microsoft.com/office/drawing/2014/main" id="{55CE8143-8C1C-F0DB-3CA6-14EBEEDA3BA4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8" name="四角形: 角を丸くする 3317">
                <a:extLst>
                  <a:ext uri="{FF2B5EF4-FFF2-40B4-BE49-F238E27FC236}">
                    <a16:creationId xmlns:a16="http://schemas.microsoft.com/office/drawing/2014/main" id="{811DD7A2-1DD7-38CA-32B9-1F1DC0C9F810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9" name="楕円 3318">
                <a:extLst>
                  <a:ext uri="{FF2B5EF4-FFF2-40B4-BE49-F238E27FC236}">
                    <a16:creationId xmlns:a16="http://schemas.microsoft.com/office/drawing/2014/main" id="{225E358E-3D47-1CBA-0EBE-216B9E5EE799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48" name="グループ化 3547">
            <a:extLst>
              <a:ext uri="{FF2B5EF4-FFF2-40B4-BE49-F238E27FC236}">
                <a16:creationId xmlns:a16="http://schemas.microsoft.com/office/drawing/2014/main" id="{0C115BD6-5CBD-522D-49B0-69951986A418}"/>
              </a:ext>
            </a:extLst>
          </p:cNvPr>
          <p:cNvGrpSpPr/>
          <p:nvPr/>
        </p:nvGrpSpPr>
        <p:grpSpPr>
          <a:xfrm>
            <a:off x="193349" y="4394737"/>
            <a:ext cx="2872770" cy="702071"/>
            <a:chOff x="-301951" y="4177818"/>
            <a:chExt cx="5744962" cy="1404000"/>
          </a:xfrm>
        </p:grpSpPr>
        <p:grpSp>
          <p:nvGrpSpPr>
            <p:cNvPr id="3549" name="グループ化 3548">
              <a:extLst>
                <a:ext uri="{FF2B5EF4-FFF2-40B4-BE49-F238E27FC236}">
                  <a16:creationId xmlns:a16="http://schemas.microsoft.com/office/drawing/2014/main" id="{2F58D753-023F-B645-4166-4EEF5E3A3A24}"/>
                </a:ext>
              </a:extLst>
            </p:cNvPr>
            <p:cNvGrpSpPr/>
            <p:nvPr/>
          </p:nvGrpSpPr>
          <p:grpSpPr>
            <a:xfrm>
              <a:off x="-301951" y="4322684"/>
              <a:ext cx="4340962" cy="520700"/>
              <a:chOff x="-301951" y="4322684"/>
              <a:chExt cx="4340962" cy="520700"/>
            </a:xfrm>
          </p:grpSpPr>
          <p:grpSp>
            <p:nvGrpSpPr>
              <p:cNvPr id="3555" name="グループ化 3554">
                <a:extLst>
                  <a:ext uri="{FF2B5EF4-FFF2-40B4-BE49-F238E27FC236}">
                    <a16:creationId xmlns:a16="http://schemas.microsoft.com/office/drawing/2014/main" id="{4919CB36-CA1E-F9A7-4C7A-76797BACC50D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3667" name="グループ化 3666">
                  <a:extLst>
                    <a:ext uri="{FF2B5EF4-FFF2-40B4-BE49-F238E27FC236}">
                      <a16:creationId xmlns:a16="http://schemas.microsoft.com/office/drawing/2014/main" id="{FC5078E9-73C3-A8C5-8A82-126DC5D59A3F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3669" name="グループ化 3668">
                    <a:extLst>
                      <a:ext uri="{FF2B5EF4-FFF2-40B4-BE49-F238E27FC236}">
                        <a16:creationId xmlns:a16="http://schemas.microsoft.com/office/drawing/2014/main" id="{2442C00F-3D13-0EE0-C022-C65E7CE139F1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3671" name="フリーフォーム: 図形 3670">
                      <a:extLst>
                        <a:ext uri="{FF2B5EF4-FFF2-40B4-BE49-F238E27FC236}">
                          <a16:creationId xmlns:a16="http://schemas.microsoft.com/office/drawing/2014/main" id="{632885F6-F3BF-B669-77E4-EAF20033FC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72" name="フリーフォーム: 図形 3671">
                      <a:extLst>
                        <a:ext uri="{FF2B5EF4-FFF2-40B4-BE49-F238E27FC236}">
                          <a16:creationId xmlns:a16="http://schemas.microsoft.com/office/drawing/2014/main" id="{3EE699BE-3EF0-D0F3-5A85-A95116E807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70" name="正方形/長方形 3669">
                    <a:extLst>
                      <a:ext uri="{FF2B5EF4-FFF2-40B4-BE49-F238E27FC236}">
                        <a16:creationId xmlns:a16="http://schemas.microsoft.com/office/drawing/2014/main" id="{E3D5ECC0-CB36-A0E5-6EDE-442874AC8362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68" name="四角形: 角を丸くする 3667">
                  <a:extLst>
                    <a:ext uri="{FF2B5EF4-FFF2-40B4-BE49-F238E27FC236}">
                      <a16:creationId xmlns:a16="http://schemas.microsoft.com/office/drawing/2014/main" id="{2A721345-E4DC-8AF3-245A-5FDDD25DDCC8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56" name="正方形/長方形 3555">
                <a:extLst>
                  <a:ext uri="{FF2B5EF4-FFF2-40B4-BE49-F238E27FC236}">
                    <a16:creationId xmlns:a16="http://schemas.microsoft.com/office/drawing/2014/main" id="{162DA64D-4F14-4B8F-AB52-EA1CD66AA966}"/>
                  </a:ext>
                </a:extLst>
              </p:cNvPr>
              <p:cNvSpPr/>
              <p:nvPr/>
            </p:nvSpPr>
            <p:spPr>
              <a:xfrm>
                <a:off x="322853" y="4400723"/>
                <a:ext cx="3716158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7" name="テキスト ボックス 3556">
                <a:extLst>
                  <a:ext uri="{FF2B5EF4-FFF2-40B4-BE49-F238E27FC236}">
                    <a16:creationId xmlns:a16="http://schemas.microsoft.com/office/drawing/2014/main" id="{0EC92410-D2C2-4E2D-F792-681F37B42FB6}"/>
                  </a:ext>
                </a:extLst>
              </p:cNvPr>
              <p:cNvSpPr txBox="1"/>
              <p:nvPr/>
            </p:nvSpPr>
            <p:spPr>
              <a:xfrm>
                <a:off x="56561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58" name="テキスト ボックス 3557">
                <a:extLst>
                  <a:ext uri="{FF2B5EF4-FFF2-40B4-BE49-F238E27FC236}">
                    <a16:creationId xmlns:a16="http://schemas.microsoft.com/office/drawing/2014/main" id="{B8766CC7-1B3A-D71D-8ADF-1C5A99A97E77}"/>
                  </a:ext>
                </a:extLst>
              </p:cNvPr>
              <p:cNvSpPr txBox="1"/>
              <p:nvPr/>
            </p:nvSpPr>
            <p:spPr>
              <a:xfrm>
                <a:off x="92279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59" name="テキスト ボックス 3558">
                <a:extLst>
                  <a:ext uri="{FF2B5EF4-FFF2-40B4-BE49-F238E27FC236}">
                    <a16:creationId xmlns:a16="http://schemas.microsoft.com/office/drawing/2014/main" id="{939A622D-E3EE-9310-721E-EF58145F2054}"/>
                  </a:ext>
                </a:extLst>
              </p:cNvPr>
              <p:cNvSpPr txBox="1"/>
              <p:nvPr/>
            </p:nvSpPr>
            <p:spPr>
              <a:xfrm>
                <a:off x="12871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0" name="テキスト ボックス 3559">
                <a:extLst>
                  <a:ext uri="{FF2B5EF4-FFF2-40B4-BE49-F238E27FC236}">
                    <a16:creationId xmlns:a16="http://schemas.microsoft.com/office/drawing/2014/main" id="{8E4C2AF4-F2B9-5C3D-0445-3302757D6E5E}"/>
                  </a:ext>
                </a:extLst>
              </p:cNvPr>
              <p:cNvSpPr txBox="1"/>
              <p:nvPr/>
            </p:nvSpPr>
            <p:spPr>
              <a:xfrm>
                <a:off x="164669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1" name="テキスト ボックス 3560">
                <a:extLst>
                  <a:ext uri="{FF2B5EF4-FFF2-40B4-BE49-F238E27FC236}">
                    <a16:creationId xmlns:a16="http://schemas.microsoft.com/office/drawing/2014/main" id="{9A59429C-5E7D-C823-8863-E13D3186DB02}"/>
                  </a:ext>
                </a:extLst>
              </p:cNvPr>
              <p:cNvSpPr txBox="1"/>
              <p:nvPr/>
            </p:nvSpPr>
            <p:spPr>
              <a:xfrm>
                <a:off x="23658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2" name="テキスト ボックス 3561">
                <a:extLst>
                  <a:ext uri="{FF2B5EF4-FFF2-40B4-BE49-F238E27FC236}">
                    <a16:creationId xmlns:a16="http://schemas.microsoft.com/office/drawing/2014/main" id="{52B7831B-96AC-C898-F90A-79F42DAB710E}"/>
                  </a:ext>
                </a:extLst>
              </p:cNvPr>
              <p:cNvSpPr txBox="1"/>
              <p:nvPr/>
            </p:nvSpPr>
            <p:spPr>
              <a:xfrm>
                <a:off x="27230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3" name="テキスト ボックス 3562">
                <a:extLst>
                  <a:ext uri="{FF2B5EF4-FFF2-40B4-BE49-F238E27FC236}">
                    <a16:creationId xmlns:a16="http://schemas.microsoft.com/office/drawing/2014/main" id="{B5EACD65-E55D-40D1-CBAB-E1F0CF024311}"/>
                  </a:ext>
                </a:extLst>
              </p:cNvPr>
              <p:cNvSpPr txBox="1"/>
              <p:nvPr/>
            </p:nvSpPr>
            <p:spPr>
              <a:xfrm>
                <a:off x="30873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4" name="テキスト ボックス 3563">
                <a:extLst>
                  <a:ext uri="{FF2B5EF4-FFF2-40B4-BE49-F238E27FC236}">
                    <a16:creationId xmlns:a16="http://schemas.microsoft.com/office/drawing/2014/main" id="{1245CF3D-AEDB-98A8-D9BF-2994500BF41D}"/>
                  </a:ext>
                </a:extLst>
              </p:cNvPr>
              <p:cNvSpPr txBox="1"/>
              <p:nvPr/>
            </p:nvSpPr>
            <p:spPr>
              <a:xfrm>
                <a:off x="34469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565" name="直線コネクタ 3564">
                <a:extLst>
                  <a:ext uri="{FF2B5EF4-FFF2-40B4-BE49-F238E27FC236}">
                    <a16:creationId xmlns:a16="http://schemas.microsoft.com/office/drawing/2014/main" id="{7D454683-AF93-4759-C39C-9B99612329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6" name="直線コネクタ 3565">
                <a:extLst>
                  <a:ext uri="{FF2B5EF4-FFF2-40B4-BE49-F238E27FC236}">
                    <a16:creationId xmlns:a16="http://schemas.microsoft.com/office/drawing/2014/main" id="{F1711F88-9A25-2AAA-5664-3DF30A80770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7" name="直線コネクタ 3566">
                <a:extLst>
                  <a:ext uri="{FF2B5EF4-FFF2-40B4-BE49-F238E27FC236}">
                    <a16:creationId xmlns:a16="http://schemas.microsoft.com/office/drawing/2014/main" id="{DCF989F0-BDA6-B224-B8BA-00F5C7CF96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8" name="直線コネクタ 3567">
                <a:extLst>
                  <a:ext uri="{FF2B5EF4-FFF2-40B4-BE49-F238E27FC236}">
                    <a16:creationId xmlns:a16="http://schemas.microsoft.com/office/drawing/2014/main" id="{B28FB8D6-E817-1B70-590A-AC8193F6D8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9" name="直線コネクタ 3568">
                <a:extLst>
                  <a:ext uri="{FF2B5EF4-FFF2-40B4-BE49-F238E27FC236}">
                    <a16:creationId xmlns:a16="http://schemas.microsoft.com/office/drawing/2014/main" id="{1114D354-3A99-A2A4-B40F-0034BC627B1B}"/>
                  </a:ext>
                </a:extLst>
              </p:cNvPr>
              <p:cNvCxnSpPr/>
              <p:nvPr/>
            </p:nvCxnSpPr>
            <p:spPr>
              <a:xfrm flipV="1">
                <a:off x="2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0" name="直線コネクタ 3569">
                <a:extLst>
                  <a:ext uri="{FF2B5EF4-FFF2-40B4-BE49-F238E27FC236}">
                    <a16:creationId xmlns:a16="http://schemas.microsoft.com/office/drawing/2014/main" id="{372ABB17-7F72-239E-D3BD-0D3D315509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1" name="直線コネクタ 3570">
                <a:extLst>
                  <a:ext uri="{FF2B5EF4-FFF2-40B4-BE49-F238E27FC236}">
                    <a16:creationId xmlns:a16="http://schemas.microsoft.com/office/drawing/2014/main" id="{9F5B26E6-3E14-42C0-797C-752393BEAD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2" name="直線コネクタ 3571">
                <a:extLst>
                  <a:ext uri="{FF2B5EF4-FFF2-40B4-BE49-F238E27FC236}">
                    <a16:creationId xmlns:a16="http://schemas.microsoft.com/office/drawing/2014/main" id="{701C8555-C855-1232-932A-0C7F6A7838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3" name="直線コネクタ 3572">
                <a:extLst>
                  <a:ext uri="{FF2B5EF4-FFF2-40B4-BE49-F238E27FC236}">
                    <a16:creationId xmlns:a16="http://schemas.microsoft.com/office/drawing/2014/main" id="{D9903DAF-6EB7-2F00-F769-5A8A7CC49A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4" name="直線コネクタ 3573">
                <a:extLst>
                  <a:ext uri="{FF2B5EF4-FFF2-40B4-BE49-F238E27FC236}">
                    <a16:creationId xmlns:a16="http://schemas.microsoft.com/office/drawing/2014/main" id="{930E8DB8-0A6F-EE7A-9A8D-5B518B231FEC}"/>
                  </a:ext>
                </a:extLst>
              </p:cNvPr>
              <p:cNvCxnSpPr/>
              <p:nvPr/>
            </p:nvCxnSpPr>
            <p:spPr>
              <a:xfrm flipV="1">
                <a:off x="3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5" name="直線コネクタ 3574">
                <a:extLst>
                  <a:ext uri="{FF2B5EF4-FFF2-40B4-BE49-F238E27FC236}">
                    <a16:creationId xmlns:a16="http://schemas.microsoft.com/office/drawing/2014/main" id="{5A65D648-B817-4B9D-B1C3-0A41757D4A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6" name="直線コネクタ 3575">
                <a:extLst>
                  <a:ext uri="{FF2B5EF4-FFF2-40B4-BE49-F238E27FC236}">
                    <a16:creationId xmlns:a16="http://schemas.microsoft.com/office/drawing/2014/main" id="{6743E65F-C061-5102-C5E7-F49D73957B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7" name="直線コネクタ 3576">
                <a:extLst>
                  <a:ext uri="{FF2B5EF4-FFF2-40B4-BE49-F238E27FC236}">
                    <a16:creationId xmlns:a16="http://schemas.microsoft.com/office/drawing/2014/main" id="{B009E826-6BC1-FE71-D264-6283E7A837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8" name="直線コネクタ 3577">
                <a:extLst>
                  <a:ext uri="{FF2B5EF4-FFF2-40B4-BE49-F238E27FC236}">
                    <a16:creationId xmlns:a16="http://schemas.microsoft.com/office/drawing/2014/main" id="{1E52C733-B96E-6DBC-0EAE-E3E10F1EBC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9" name="直線コネクタ 3578">
                <a:extLst>
                  <a:ext uri="{FF2B5EF4-FFF2-40B4-BE49-F238E27FC236}">
                    <a16:creationId xmlns:a16="http://schemas.microsoft.com/office/drawing/2014/main" id="{4AE095D3-4790-9A72-8F5A-4604F4C23D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0" name="直線コネクタ 3579">
                <a:extLst>
                  <a:ext uri="{FF2B5EF4-FFF2-40B4-BE49-F238E27FC236}">
                    <a16:creationId xmlns:a16="http://schemas.microsoft.com/office/drawing/2014/main" id="{CC257711-025E-0FE8-2C01-B2429A63BC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1" name="直線コネクタ 3580">
                <a:extLst>
                  <a:ext uri="{FF2B5EF4-FFF2-40B4-BE49-F238E27FC236}">
                    <a16:creationId xmlns:a16="http://schemas.microsoft.com/office/drawing/2014/main" id="{87B68E97-38BD-904C-0ACC-57C81FF1B9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2" name="直線コネクタ 3581">
                <a:extLst>
                  <a:ext uri="{FF2B5EF4-FFF2-40B4-BE49-F238E27FC236}">
                    <a16:creationId xmlns:a16="http://schemas.microsoft.com/office/drawing/2014/main" id="{9EAAB76E-DF3C-EA4C-1C9C-DFDB730EF1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3" name="直線コネクタ 3582">
                <a:extLst>
                  <a:ext uri="{FF2B5EF4-FFF2-40B4-BE49-F238E27FC236}">
                    <a16:creationId xmlns:a16="http://schemas.microsoft.com/office/drawing/2014/main" id="{403DEE8F-363D-0ADC-8A2D-8E1E18C06F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4" name="直線コネクタ 3583">
                <a:extLst>
                  <a:ext uri="{FF2B5EF4-FFF2-40B4-BE49-F238E27FC236}">
                    <a16:creationId xmlns:a16="http://schemas.microsoft.com/office/drawing/2014/main" id="{BCA73103-F042-BE60-3D6F-5419C1F02A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5" name="直線コネクタ 3584">
                <a:extLst>
                  <a:ext uri="{FF2B5EF4-FFF2-40B4-BE49-F238E27FC236}">
                    <a16:creationId xmlns:a16="http://schemas.microsoft.com/office/drawing/2014/main" id="{2B81495A-1329-39E3-B03D-46AC426E33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6" name="直線コネクタ 3585">
                <a:extLst>
                  <a:ext uri="{FF2B5EF4-FFF2-40B4-BE49-F238E27FC236}">
                    <a16:creationId xmlns:a16="http://schemas.microsoft.com/office/drawing/2014/main" id="{662BFD17-0457-4DFC-5A7D-49EDAF3A4D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7" name="直線コネクタ 3586">
                <a:extLst>
                  <a:ext uri="{FF2B5EF4-FFF2-40B4-BE49-F238E27FC236}">
                    <a16:creationId xmlns:a16="http://schemas.microsoft.com/office/drawing/2014/main" id="{82398AF4-3C06-15F5-43DE-B7AC2F4B7A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8" name="直線コネクタ 3587">
                <a:extLst>
                  <a:ext uri="{FF2B5EF4-FFF2-40B4-BE49-F238E27FC236}">
                    <a16:creationId xmlns:a16="http://schemas.microsoft.com/office/drawing/2014/main" id="{CBCB452E-5F38-E1DC-E6EE-AC2FD1B854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9" name="直線コネクタ 3588">
                <a:extLst>
                  <a:ext uri="{FF2B5EF4-FFF2-40B4-BE49-F238E27FC236}">
                    <a16:creationId xmlns:a16="http://schemas.microsoft.com/office/drawing/2014/main" id="{BEE51F71-851E-8EDC-E240-44B8B6DA52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0" name="直線コネクタ 3589">
                <a:extLst>
                  <a:ext uri="{FF2B5EF4-FFF2-40B4-BE49-F238E27FC236}">
                    <a16:creationId xmlns:a16="http://schemas.microsoft.com/office/drawing/2014/main" id="{8B146E53-2C94-F8DB-77CC-12DC4C9C82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1" name="直線コネクタ 3590">
                <a:extLst>
                  <a:ext uri="{FF2B5EF4-FFF2-40B4-BE49-F238E27FC236}">
                    <a16:creationId xmlns:a16="http://schemas.microsoft.com/office/drawing/2014/main" id="{D349D85C-23F1-8EC0-A2F1-5F8027D796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2" name="直線コネクタ 3591">
                <a:extLst>
                  <a:ext uri="{FF2B5EF4-FFF2-40B4-BE49-F238E27FC236}">
                    <a16:creationId xmlns:a16="http://schemas.microsoft.com/office/drawing/2014/main" id="{56480043-CB49-B717-477E-4268AB74F9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3" name="直線コネクタ 3592">
                <a:extLst>
                  <a:ext uri="{FF2B5EF4-FFF2-40B4-BE49-F238E27FC236}">
                    <a16:creationId xmlns:a16="http://schemas.microsoft.com/office/drawing/2014/main" id="{60747191-7B28-BF22-B656-B3D85D7419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4" name="直線コネクタ 3593">
                <a:extLst>
                  <a:ext uri="{FF2B5EF4-FFF2-40B4-BE49-F238E27FC236}">
                    <a16:creationId xmlns:a16="http://schemas.microsoft.com/office/drawing/2014/main" id="{8E0A83BD-299D-5CF4-4657-7E28D5D907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5" name="直線コネクタ 3594">
                <a:extLst>
                  <a:ext uri="{FF2B5EF4-FFF2-40B4-BE49-F238E27FC236}">
                    <a16:creationId xmlns:a16="http://schemas.microsoft.com/office/drawing/2014/main" id="{F4F27DA5-AD33-3895-0696-B6E550CD9D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6" name="直線コネクタ 3595">
                <a:extLst>
                  <a:ext uri="{FF2B5EF4-FFF2-40B4-BE49-F238E27FC236}">
                    <a16:creationId xmlns:a16="http://schemas.microsoft.com/office/drawing/2014/main" id="{AFAA4CD1-8201-49D4-EF9D-1B5740470F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7" name="直線コネクタ 3596">
                <a:extLst>
                  <a:ext uri="{FF2B5EF4-FFF2-40B4-BE49-F238E27FC236}">
                    <a16:creationId xmlns:a16="http://schemas.microsoft.com/office/drawing/2014/main" id="{71244921-90C0-5ECE-3921-C4AA2DC200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8" name="直線コネクタ 3597">
                <a:extLst>
                  <a:ext uri="{FF2B5EF4-FFF2-40B4-BE49-F238E27FC236}">
                    <a16:creationId xmlns:a16="http://schemas.microsoft.com/office/drawing/2014/main" id="{BA580A23-5AAB-F3D4-263D-25C01D451E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9" name="直線コネクタ 3598">
                <a:extLst>
                  <a:ext uri="{FF2B5EF4-FFF2-40B4-BE49-F238E27FC236}">
                    <a16:creationId xmlns:a16="http://schemas.microsoft.com/office/drawing/2014/main" id="{F75B2912-4BDB-5E35-5DFC-1C339C3316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0" name="直線コネクタ 3599">
                <a:extLst>
                  <a:ext uri="{FF2B5EF4-FFF2-40B4-BE49-F238E27FC236}">
                    <a16:creationId xmlns:a16="http://schemas.microsoft.com/office/drawing/2014/main" id="{5A476CC4-7711-2DE1-FCCF-15D99B5B36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1" name="直線コネクタ 3600">
                <a:extLst>
                  <a:ext uri="{FF2B5EF4-FFF2-40B4-BE49-F238E27FC236}">
                    <a16:creationId xmlns:a16="http://schemas.microsoft.com/office/drawing/2014/main" id="{47F832F7-4914-3FA2-F291-0B47AB69A1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2" name="直線コネクタ 3601">
                <a:extLst>
                  <a:ext uri="{FF2B5EF4-FFF2-40B4-BE49-F238E27FC236}">
                    <a16:creationId xmlns:a16="http://schemas.microsoft.com/office/drawing/2014/main" id="{2B5780FB-1B16-A9DD-0793-A09E22B315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3" name="直線コネクタ 3602">
                <a:extLst>
                  <a:ext uri="{FF2B5EF4-FFF2-40B4-BE49-F238E27FC236}">
                    <a16:creationId xmlns:a16="http://schemas.microsoft.com/office/drawing/2014/main" id="{274C4472-AAE5-BFA2-5AE6-ABA8B16A12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4" name="直線コネクタ 3603">
                <a:extLst>
                  <a:ext uri="{FF2B5EF4-FFF2-40B4-BE49-F238E27FC236}">
                    <a16:creationId xmlns:a16="http://schemas.microsoft.com/office/drawing/2014/main" id="{DF13AE7A-64B9-2F6E-BC0C-798B5BD434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5" name="直線コネクタ 3604">
                <a:extLst>
                  <a:ext uri="{FF2B5EF4-FFF2-40B4-BE49-F238E27FC236}">
                    <a16:creationId xmlns:a16="http://schemas.microsoft.com/office/drawing/2014/main" id="{5D40A537-AEED-CFA1-2FFA-8605D26EA8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6" name="直線コネクタ 3605">
                <a:extLst>
                  <a:ext uri="{FF2B5EF4-FFF2-40B4-BE49-F238E27FC236}">
                    <a16:creationId xmlns:a16="http://schemas.microsoft.com/office/drawing/2014/main" id="{5C4761C7-CBA3-FFFB-6872-32EF9AC779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7" name="直線コネクタ 3606">
                <a:extLst>
                  <a:ext uri="{FF2B5EF4-FFF2-40B4-BE49-F238E27FC236}">
                    <a16:creationId xmlns:a16="http://schemas.microsoft.com/office/drawing/2014/main" id="{7FC0576E-164D-CA7D-594F-D235F79E4B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8" name="直線コネクタ 3607">
                <a:extLst>
                  <a:ext uri="{FF2B5EF4-FFF2-40B4-BE49-F238E27FC236}">
                    <a16:creationId xmlns:a16="http://schemas.microsoft.com/office/drawing/2014/main" id="{53787369-1488-DD32-1514-0CF630B2C5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9" name="直線コネクタ 3608">
                <a:extLst>
                  <a:ext uri="{FF2B5EF4-FFF2-40B4-BE49-F238E27FC236}">
                    <a16:creationId xmlns:a16="http://schemas.microsoft.com/office/drawing/2014/main" id="{D94DF894-1DD0-994C-9CBF-F3C11884A4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0" name="直線コネクタ 3609">
                <a:extLst>
                  <a:ext uri="{FF2B5EF4-FFF2-40B4-BE49-F238E27FC236}">
                    <a16:creationId xmlns:a16="http://schemas.microsoft.com/office/drawing/2014/main" id="{8010EE04-A684-28DF-9F4F-772EDCDB52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1" name="直線コネクタ 3610">
                <a:extLst>
                  <a:ext uri="{FF2B5EF4-FFF2-40B4-BE49-F238E27FC236}">
                    <a16:creationId xmlns:a16="http://schemas.microsoft.com/office/drawing/2014/main" id="{0030F1AB-E332-AA51-5BE7-66536B916E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2" name="直線コネクタ 3611">
                <a:extLst>
                  <a:ext uri="{FF2B5EF4-FFF2-40B4-BE49-F238E27FC236}">
                    <a16:creationId xmlns:a16="http://schemas.microsoft.com/office/drawing/2014/main" id="{AEB9E600-C652-8010-09DF-7C2F3EBB4F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3" name="直線コネクタ 3612">
                <a:extLst>
                  <a:ext uri="{FF2B5EF4-FFF2-40B4-BE49-F238E27FC236}">
                    <a16:creationId xmlns:a16="http://schemas.microsoft.com/office/drawing/2014/main" id="{BCAA70F4-0B5A-F8D0-9F30-113161F090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4" name="直線コネクタ 3613">
                <a:extLst>
                  <a:ext uri="{FF2B5EF4-FFF2-40B4-BE49-F238E27FC236}">
                    <a16:creationId xmlns:a16="http://schemas.microsoft.com/office/drawing/2014/main" id="{33647FBF-13FF-E92A-A512-94EDFF3A55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5" name="直線コネクタ 3614">
                <a:extLst>
                  <a:ext uri="{FF2B5EF4-FFF2-40B4-BE49-F238E27FC236}">
                    <a16:creationId xmlns:a16="http://schemas.microsoft.com/office/drawing/2014/main" id="{8986495B-CA46-21E5-43A8-867B1D2FE3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6" name="直線コネクタ 3615">
                <a:extLst>
                  <a:ext uri="{FF2B5EF4-FFF2-40B4-BE49-F238E27FC236}">
                    <a16:creationId xmlns:a16="http://schemas.microsoft.com/office/drawing/2014/main" id="{C3B559E0-D9E6-97CE-BAEA-4E468374E2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7" name="直線コネクタ 3616">
                <a:extLst>
                  <a:ext uri="{FF2B5EF4-FFF2-40B4-BE49-F238E27FC236}">
                    <a16:creationId xmlns:a16="http://schemas.microsoft.com/office/drawing/2014/main" id="{DC36E886-280E-66B2-8B52-918AE5D702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8" name="直線コネクタ 3617">
                <a:extLst>
                  <a:ext uri="{FF2B5EF4-FFF2-40B4-BE49-F238E27FC236}">
                    <a16:creationId xmlns:a16="http://schemas.microsoft.com/office/drawing/2014/main" id="{4FD75432-E649-0B86-7022-B7DD8D248D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9" name="直線コネクタ 3618">
                <a:extLst>
                  <a:ext uri="{FF2B5EF4-FFF2-40B4-BE49-F238E27FC236}">
                    <a16:creationId xmlns:a16="http://schemas.microsoft.com/office/drawing/2014/main" id="{DE20E011-297B-BF57-D551-9438DEE379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0" name="直線コネクタ 3619">
                <a:extLst>
                  <a:ext uri="{FF2B5EF4-FFF2-40B4-BE49-F238E27FC236}">
                    <a16:creationId xmlns:a16="http://schemas.microsoft.com/office/drawing/2014/main" id="{9BC34664-FE22-B6F3-FCB9-2AABCFA1B5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1" name="直線コネクタ 3620">
                <a:extLst>
                  <a:ext uri="{FF2B5EF4-FFF2-40B4-BE49-F238E27FC236}">
                    <a16:creationId xmlns:a16="http://schemas.microsoft.com/office/drawing/2014/main" id="{41634F45-3B9B-DECE-EB03-3F6CDDE637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2" name="直線コネクタ 3621">
                <a:extLst>
                  <a:ext uri="{FF2B5EF4-FFF2-40B4-BE49-F238E27FC236}">
                    <a16:creationId xmlns:a16="http://schemas.microsoft.com/office/drawing/2014/main" id="{3E95F1CD-9569-12EE-A35A-BAC576AD5F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3" name="直線コネクタ 3622">
                <a:extLst>
                  <a:ext uri="{FF2B5EF4-FFF2-40B4-BE49-F238E27FC236}">
                    <a16:creationId xmlns:a16="http://schemas.microsoft.com/office/drawing/2014/main" id="{513C9A6F-A217-326C-8A48-9CB8020FDC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4" name="直線コネクタ 3623">
                <a:extLst>
                  <a:ext uri="{FF2B5EF4-FFF2-40B4-BE49-F238E27FC236}">
                    <a16:creationId xmlns:a16="http://schemas.microsoft.com/office/drawing/2014/main" id="{BF0E9410-7C40-5638-5A4F-723B05849D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5" name="直線コネクタ 3624">
                <a:extLst>
                  <a:ext uri="{FF2B5EF4-FFF2-40B4-BE49-F238E27FC236}">
                    <a16:creationId xmlns:a16="http://schemas.microsoft.com/office/drawing/2014/main" id="{3EE1DEE3-A11E-1366-ADB5-6F48C77BE8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6" name="直線コネクタ 3625">
                <a:extLst>
                  <a:ext uri="{FF2B5EF4-FFF2-40B4-BE49-F238E27FC236}">
                    <a16:creationId xmlns:a16="http://schemas.microsoft.com/office/drawing/2014/main" id="{688A550E-5570-BE88-78F4-E1DCABD2DD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7" name="直線コネクタ 3626">
                <a:extLst>
                  <a:ext uri="{FF2B5EF4-FFF2-40B4-BE49-F238E27FC236}">
                    <a16:creationId xmlns:a16="http://schemas.microsoft.com/office/drawing/2014/main" id="{A5C873B0-DD19-B1AC-CA24-29CABE4D5A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8" name="直線コネクタ 3627">
                <a:extLst>
                  <a:ext uri="{FF2B5EF4-FFF2-40B4-BE49-F238E27FC236}">
                    <a16:creationId xmlns:a16="http://schemas.microsoft.com/office/drawing/2014/main" id="{60AF086F-91E5-2D1E-70CA-F19A15AD00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9" name="直線コネクタ 3628">
                <a:extLst>
                  <a:ext uri="{FF2B5EF4-FFF2-40B4-BE49-F238E27FC236}">
                    <a16:creationId xmlns:a16="http://schemas.microsoft.com/office/drawing/2014/main" id="{4332561E-8F28-98DB-22D8-C834A9D4EF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0" name="直線コネクタ 3629">
                <a:extLst>
                  <a:ext uri="{FF2B5EF4-FFF2-40B4-BE49-F238E27FC236}">
                    <a16:creationId xmlns:a16="http://schemas.microsoft.com/office/drawing/2014/main" id="{712A5A9E-E0B9-EF27-BDE5-4D2E2ADA31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1" name="直線コネクタ 3630">
                <a:extLst>
                  <a:ext uri="{FF2B5EF4-FFF2-40B4-BE49-F238E27FC236}">
                    <a16:creationId xmlns:a16="http://schemas.microsoft.com/office/drawing/2014/main" id="{17AFEFB7-DEC1-681A-4145-5AB3810F1C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2" name="直線コネクタ 3631">
                <a:extLst>
                  <a:ext uri="{FF2B5EF4-FFF2-40B4-BE49-F238E27FC236}">
                    <a16:creationId xmlns:a16="http://schemas.microsoft.com/office/drawing/2014/main" id="{87F34B56-A5BC-19C9-FB9A-036961E03C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3" name="直線コネクタ 3632">
                <a:extLst>
                  <a:ext uri="{FF2B5EF4-FFF2-40B4-BE49-F238E27FC236}">
                    <a16:creationId xmlns:a16="http://schemas.microsoft.com/office/drawing/2014/main" id="{4B29A8F7-AC79-3928-14C3-239D5191C1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4" name="直線コネクタ 3633">
                <a:extLst>
                  <a:ext uri="{FF2B5EF4-FFF2-40B4-BE49-F238E27FC236}">
                    <a16:creationId xmlns:a16="http://schemas.microsoft.com/office/drawing/2014/main" id="{41F0BDFA-EACB-7769-9717-24529FD6F1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5" name="直線コネクタ 3634">
                <a:extLst>
                  <a:ext uri="{FF2B5EF4-FFF2-40B4-BE49-F238E27FC236}">
                    <a16:creationId xmlns:a16="http://schemas.microsoft.com/office/drawing/2014/main" id="{BCFA1D2D-1C51-2922-95C0-BDAAC0BFF6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6" name="直線コネクタ 3635">
                <a:extLst>
                  <a:ext uri="{FF2B5EF4-FFF2-40B4-BE49-F238E27FC236}">
                    <a16:creationId xmlns:a16="http://schemas.microsoft.com/office/drawing/2014/main" id="{9217B021-B10A-E62D-1EFC-B4700831E9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7" name="直線コネクタ 3636">
                <a:extLst>
                  <a:ext uri="{FF2B5EF4-FFF2-40B4-BE49-F238E27FC236}">
                    <a16:creationId xmlns:a16="http://schemas.microsoft.com/office/drawing/2014/main" id="{5D736611-4314-1889-76BF-D15D439D4D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8" name="直線コネクタ 3637">
                <a:extLst>
                  <a:ext uri="{FF2B5EF4-FFF2-40B4-BE49-F238E27FC236}">
                    <a16:creationId xmlns:a16="http://schemas.microsoft.com/office/drawing/2014/main" id="{15FD2F0D-1903-081D-6995-03EBE4B281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9" name="直線コネクタ 3638">
                <a:extLst>
                  <a:ext uri="{FF2B5EF4-FFF2-40B4-BE49-F238E27FC236}">
                    <a16:creationId xmlns:a16="http://schemas.microsoft.com/office/drawing/2014/main" id="{CA6AAD3F-3742-B70D-4B61-4B2EF37F3B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0" name="直線コネクタ 3639">
                <a:extLst>
                  <a:ext uri="{FF2B5EF4-FFF2-40B4-BE49-F238E27FC236}">
                    <a16:creationId xmlns:a16="http://schemas.microsoft.com/office/drawing/2014/main" id="{28800CE1-744F-3ACA-66EF-C6FF5DEC6A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1" name="直線コネクタ 3640">
                <a:extLst>
                  <a:ext uri="{FF2B5EF4-FFF2-40B4-BE49-F238E27FC236}">
                    <a16:creationId xmlns:a16="http://schemas.microsoft.com/office/drawing/2014/main" id="{CA708DBF-FDBF-F92F-4E15-BE3F9D6516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2" name="直線コネクタ 3641">
                <a:extLst>
                  <a:ext uri="{FF2B5EF4-FFF2-40B4-BE49-F238E27FC236}">
                    <a16:creationId xmlns:a16="http://schemas.microsoft.com/office/drawing/2014/main" id="{47B6B838-A20A-61EF-C4C7-DC2A74BAE6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3" name="直線コネクタ 3642">
                <a:extLst>
                  <a:ext uri="{FF2B5EF4-FFF2-40B4-BE49-F238E27FC236}">
                    <a16:creationId xmlns:a16="http://schemas.microsoft.com/office/drawing/2014/main" id="{1DF829B3-6EFF-7D21-408D-C5BA6B9076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4" name="直線コネクタ 3643">
                <a:extLst>
                  <a:ext uri="{FF2B5EF4-FFF2-40B4-BE49-F238E27FC236}">
                    <a16:creationId xmlns:a16="http://schemas.microsoft.com/office/drawing/2014/main" id="{25792F7E-5D96-5316-BD5B-F46F66E69B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5" name="直線コネクタ 3644">
                <a:extLst>
                  <a:ext uri="{FF2B5EF4-FFF2-40B4-BE49-F238E27FC236}">
                    <a16:creationId xmlns:a16="http://schemas.microsoft.com/office/drawing/2014/main" id="{B88B84AF-4961-218E-F620-4F4ABF00E1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6" name="直線コネクタ 3645">
                <a:extLst>
                  <a:ext uri="{FF2B5EF4-FFF2-40B4-BE49-F238E27FC236}">
                    <a16:creationId xmlns:a16="http://schemas.microsoft.com/office/drawing/2014/main" id="{BDC7E69C-568F-6EC3-FC98-E079FADFDA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7" name="直線コネクタ 3646">
                <a:extLst>
                  <a:ext uri="{FF2B5EF4-FFF2-40B4-BE49-F238E27FC236}">
                    <a16:creationId xmlns:a16="http://schemas.microsoft.com/office/drawing/2014/main" id="{4AB6E134-B827-4723-0D33-D50813EA9F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8" name="直線コネクタ 3647">
                <a:extLst>
                  <a:ext uri="{FF2B5EF4-FFF2-40B4-BE49-F238E27FC236}">
                    <a16:creationId xmlns:a16="http://schemas.microsoft.com/office/drawing/2014/main" id="{A41D3AF0-03EC-9309-2C5A-F8BB103C4F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9" name="直線コネクタ 3648">
                <a:extLst>
                  <a:ext uri="{FF2B5EF4-FFF2-40B4-BE49-F238E27FC236}">
                    <a16:creationId xmlns:a16="http://schemas.microsoft.com/office/drawing/2014/main" id="{B0F82A4E-72FA-12E5-E443-89CA8FFE9F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0" name="直線コネクタ 3649">
                <a:extLst>
                  <a:ext uri="{FF2B5EF4-FFF2-40B4-BE49-F238E27FC236}">
                    <a16:creationId xmlns:a16="http://schemas.microsoft.com/office/drawing/2014/main" id="{F1BE76E0-F901-0120-634B-5079C50811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1" name="直線コネクタ 3650">
                <a:extLst>
                  <a:ext uri="{FF2B5EF4-FFF2-40B4-BE49-F238E27FC236}">
                    <a16:creationId xmlns:a16="http://schemas.microsoft.com/office/drawing/2014/main" id="{CA52B352-8AD2-CE9B-97C5-E78EF68DC7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2" name="直線コネクタ 3651">
                <a:extLst>
                  <a:ext uri="{FF2B5EF4-FFF2-40B4-BE49-F238E27FC236}">
                    <a16:creationId xmlns:a16="http://schemas.microsoft.com/office/drawing/2014/main" id="{F8BD8278-EA2D-8D0D-5D80-A6AA012EFE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3" name="直線コネクタ 3652">
                <a:extLst>
                  <a:ext uri="{FF2B5EF4-FFF2-40B4-BE49-F238E27FC236}">
                    <a16:creationId xmlns:a16="http://schemas.microsoft.com/office/drawing/2014/main" id="{C2FA658A-5306-DB59-E2C4-F6D7738661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4" name="直線コネクタ 3653">
                <a:extLst>
                  <a:ext uri="{FF2B5EF4-FFF2-40B4-BE49-F238E27FC236}">
                    <a16:creationId xmlns:a16="http://schemas.microsoft.com/office/drawing/2014/main" id="{22BD4BEE-9F7F-606A-6FEB-2CB5DB081B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5" name="直線コネクタ 3654">
                <a:extLst>
                  <a:ext uri="{FF2B5EF4-FFF2-40B4-BE49-F238E27FC236}">
                    <a16:creationId xmlns:a16="http://schemas.microsoft.com/office/drawing/2014/main" id="{DAE11429-4234-DB05-6563-5BBCA18920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6" name="直線コネクタ 3655">
                <a:extLst>
                  <a:ext uri="{FF2B5EF4-FFF2-40B4-BE49-F238E27FC236}">
                    <a16:creationId xmlns:a16="http://schemas.microsoft.com/office/drawing/2014/main" id="{92842CC6-1E7F-A6DA-06E5-415B666719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7" name="直線コネクタ 3656">
                <a:extLst>
                  <a:ext uri="{FF2B5EF4-FFF2-40B4-BE49-F238E27FC236}">
                    <a16:creationId xmlns:a16="http://schemas.microsoft.com/office/drawing/2014/main" id="{CF9744B0-13ED-375B-930D-29FF56989F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8" name="直線コネクタ 3657">
                <a:extLst>
                  <a:ext uri="{FF2B5EF4-FFF2-40B4-BE49-F238E27FC236}">
                    <a16:creationId xmlns:a16="http://schemas.microsoft.com/office/drawing/2014/main" id="{9A90BB49-832E-9AA3-ADDF-61753514D2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9" name="直線コネクタ 3658">
                <a:extLst>
                  <a:ext uri="{FF2B5EF4-FFF2-40B4-BE49-F238E27FC236}">
                    <a16:creationId xmlns:a16="http://schemas.microsoft.com/office/drawing/2014/main" id="{F57CF155-95CB-D3F1-2136-E0305A3FCB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0" name="直線コネクタ 3659">
                <a:extLst>
                  <a:ext uri="{FF2B5EF4-FFF2-40B4-BE49-F238E27FC236}">
                    <a16:creationId xmlns:a16="http://schemas.microsoft.com/office/drawing/2014/main" id="{2779345E-721C-6C18-5D72-752E1FFD32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1" name="直線コネクタ 3660">
                <a:extLst>
                  <a:ext uri="{FF2B5EF4-FFF2-40B4-BE49-F238E27FC236}">
                    <a16:creationId xmlns:a16="http://schemas.microsoft.com/office/drawing/2014/main" id="{F504C6CC-070D-EEAB-89A0-37988F92BA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2" name="直線コネクタ 3661">
                <a:extLst>
                  <a:ext uri="{FF2B5EF4-FFF2-40B4-BE49-F238E27FC236}">
                    <a16:creationId xmlns:a16="http://schemas.microsoft.com/office/drawing/2014/main" id="{2AC3BB41-5822-D3A5-2471-9AC475C187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3" name="直線コネクタ 3662">
                <a:extLst>
                  <a:ext uri="{FF2B5EF4-FFF2-40B4-BE49-F238E27FC236}">
                    <a16:creationId xmlns:a16="http://schemas.microsoft.com/office/drawing/2014/main" id="{41E6DF2B-377D-33A2-D194-ECBD7239C2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4" name="直線コネクタ 3663">
                <a:extLst>
                  <a:ext uri="{FF2B5EF4-FFF2-40B4-BE49-F238E27FC236}">
                    <a16:creationId xmlns:a16="http://schemas.microsoft.com/office/drawing/2014/main" id="{555FFAAC-F08B-D1CF-46DC-3E439E9259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65" name="テキスト ボックス 3664">
                <a:extLst>
                  <a:ext uri="{FF2B5EF4-FFF2-40B4-BE49-F238E27FC236}">
                    <a16:creationId xmlns:a16="http://schemas.microsoft.com/office/drawing/2014/main" id="{42C81161-E218-6A3A-7E9D-1F77546F5F34}"/>
                  </a:ext>
                </a:extLst>
              </p:cNvPr>
              <p:cNvSpPr txBox="1"/>
              <p:nvPr/>
            </p:nvSpPr>
            <p:spPr>
              <a:xfrm>
                <a:off x="19991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</a:p>
            </p:txBody>
          </p:sp>
          <p:sp>
            <p:nvSpPr>
              <p:cNvPr id="3666" name="テキスト ボックス 3665">
                <a:extLst>
                  <a:ext uri="{FF2B5EF4-FFF2-40B4-BE49-F238E27FC236}">
                    <a16:creationId xmlns:a16="http://schemas.microsoft.com/office/drawing/2014/main" id="{75135A66-8A0C-0B1B-5C5A-9A31B7D4D29B}"/>
                  </a:ext>
                </a:extLst>
              </p:cNvPr>
              <p:cNvSpPr txBox="1"/>
              <p:nvPr/>
            </p:nvSpPr>
            <p:spPr>
              <a:xfrm>
                <a:off x="379934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550" name="グループ化 3549">
              <a:extLst>
                <a:ext uri="{FF2B5EF4-FFF2-40B4-BE49-F238E27FC236}">
                  <a16:creationId xmlns:a16="http://schemas.microsoft.com/office/drawing/2014/main" id="{98E45EA7-871F-0F30-2A39-80B21F90CDB6}"/>
                </a:ext>
              </a:extLst>
            </p:cNvPr>
            <p:cNvGrpSpPr/>
            <p:nvPr/>
          </p:nvGrpSpPr>
          <p:grpSpPr>
            <a:xfrm>
              <a:off x="4039011" y="4177818"/>
              <a:ext cx="1404000" cy="1404000"/>
              <a:chOff x="6766853" y="1553029"/>
              <a:chExt cx="1404000" cy="1404000"/>
            </a:xfrm>
          </p:grpSpPr>
          <p:sp>
            <p:nvSpPr>
              <p:cNvPr id="3551" name="四角形: 角を丸くする 3550">
                <a:extLst>
                  <a:ext uri="{FF2B5EF4-FFF2-40B4-BE49-F238E27FC236}">
                    <a16:creationId xmlns:a16="http://schemas.microsoft.com/office/drawing/2014/main" id="{F7C3E168-A15A-48AB-B717-4CFB5656AFC7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2" name="四角形: 角を丸くする 3551">
                <a:extLst>
                  <a:ext uri="{FF2B5EF4-FFF2-40B4-BE49-F238E27FC236}">
                    <a16:creationId xmlns:a16="http://schemas.microsoft.com/office/drawing/2014/main" id="{EADD6A0B-87DB-631C-F128-F3588BBACBBC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3" name="四角形: 角を丸くする 3552">
                <a:extLst>
                  <a:ext uri="{FF2B5EF4-FFF2-40B4-BE49-F238E27FC236}">
                    <a16:creationId xmlns:a16="http://schemas.microsoft.com/office/drawing/2014/main" id="{B2BC5CFF-25D0-A743-FFB1-0B8D104FA31C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4" name="楕円 3553">
                <a:extLst>
                  <a:ext uri="{FF2B5EF4-FFF2-40B4-BE49-F238E27FC236}">
                    <a16:creationId xmlns:a16="http://schemas.microsoft.com/office/drawing/2014/main" id="{D459D141-8F1D-8FAA-711B-AED90B1273EA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39" name="グループ化 5038">
            <a:extLst>
              <a:ext uri="{FF2B5EF4-FFF2-40B4-BE49-F238E27FC236}">
                <a16:creationId xmlns:a16="http://schemas.microsoft.com/office/drawing/2014/main" id="{24D13724-9F4B-B677-227E-0CE5C6736F93}"/>
              </a:ext>
            </a:extLst>
          </p:cNvPr>
          <p:cNvGrpSpPr/>
          <p:nvPr/>
        </p:nvGrpSpPr>
        <p:grpSpPr>
          <a:xfrm>
            <a:off x="206050" y="3240169"/>
            <a:ext cx="6450042" cy="702071"/>
            <a:chOff x="675949" y="2727000"/>
            <a:chExt cx="12898785" cy="1404000"/>
          </a:xfrm>
        </p:grpSpPr>
        <p:grpSp>
          <p:nvGrpSpPr>
            <p:cNvPr id="4683" name="グループ化 4682">
              <a:extLst>
                <a:ext uri="{FF2B5EF4-FFF2-40B4-BE49-F238E27FC236}">
                  <a16:creationId xmlns:a16="http://schemas.microsoft.com/office/drawing/2014/main" id="{98D50135-7D1A-56A5-93DD-322346550F84}"/>
                </a:ext>
              </a:extLst>
            </p:cNvPr>
            <p:cNvGrpSpPr/>
            <p:nvPr/>
          </p:nvGrpSpPr>
          <p:grpSpPr>
            <a:xfrm>
              <a:off x="675949" y="2910113"/>
              <a:ext cx="11655750" cy="520700"/>
              <a:chOff x="-301951" y="4322684"/>
              <a:chExt cx="11655750" cy="520700"/>
            </a:xfrm>
          </p:grpSpPr>
          <p:grpSp>
            <p:nvGrpSpPr>
              <p:cNvPr id="4684" name="グループ化 4683">
                <a:extLst>
                  <a:ext uri="{FF2B5EF4-FFF2-40B4-BE49-F238E27FC236}">
                    <a16:creationId xmlns:a16="http://schemas.microsoft.com/office/drawing/2014/main" id="{F0ADA70C-DA76-64C0-9E9C-540F4067CFB7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5016" name="グループ化 5015">
                  <a:extLst>
                    <a:ext uri="{FF2B5EF4-FFF2-40B4-BE49-F238E27FC236}">
                      <a16:creationId xmlns:a16="http://schemas.microsoft.com/office/drawing/2014/main" id="{71C8E3C3-0D60-BBE0-C8AE-571FE83CFD67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5018" name="グループ化 5017">
                    <a:extLst>
                      <a:ext uri="{FF2B5EF4-FFF2-40B4-BE49-F238E27FC236}">
                        <a16:creationId xmlns:a16="http://schemas.microsoft.com/office/drawing/2014/main" id="{024CF497-344F-C6E7-8CCD-ECA0B308917A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5020" name="フリーフォーム: 図形 5019">
                      <a:extLst>
                        <a:ext uri="{FF2B5EF4-FFF2-40B4-BE49-F238E27FC236}">
                          <a16:creationId xmlns:a16="http://schemas.microsoft.com/office/drawing/2014/main" id="{E979CE7F-ACAA-47A8-7673-4D63CD8156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21" name="フリーフォーム: 図形 5020">
                      <a:extLst>
                        <a:ext uri="{FF2B5EF4-FFF2-40B4-BE49-F238E27FC236}">
                          <a16:creationId xmlns:a16="http://schemas.microsoft.com/office/drawing/2014/main" id="{2354DC58-14A9-CA9B-F2E2-ECD192F3CB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019" name="正方形/長方形 5018">
                    <a:extLst>
                      <a:ext uri="{FF2B5EF4-FFF2-40B4-BE49-F238E27FC236}">
                        <a16:creationId xmlns:a16="http://schemas.microsoft.com/office/drawing/2014/main" id="{1082ABFF-EF0F-D388-5605-00101230DFD3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17" name="四角形: 角を丸くする 5016">
                  <a:extLst>
                    <a:ext uri="{FF2B5EF4-FFF2-40B4-BE49-F238E27FC236}">
                      <a16:creationId xmlns:a16="http://schemas.microsoft.com/office/drawing/2014/main" id="{E9CA27BF-2620-F76D-DFD5-5B722CD91D8E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85" name="正方形/長方形 4684">
                <a:extLst>
                  <a:ext uri="{FF2B5EF4-FFF2-40B4-BE49-F238E27FC236}">
                    <a16:creationId xmlns:a16="http://schemas.microsoft.com/office/drawing/2014/main" id="{F39579B9-8683-E92C-6FCE-DAC11558B29A}"/>
                  </a:ext>
                </a:extLst>
              </p:cNvPr>
              <p:cNvSpPr/>
              <p:nvPr/>
            </p:nvSpPr>
            <p:spPr>
              <a:xfrm>
                <a:off x="322852" y="4400723"/>
                <a:ext cx="11030947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6" name="テキスト ボックス 4685">
                <a:extLst>
                  <a:ext uri="{FF2B5EF4-FFF2-40B4-BE49-F238E27FC236}">
                    <a16:creationId xmlns:a16="http://schemas.microsoft.com/office/drawing/2014/main" id="{DB066E6C-7D0D-89CA-1CCE-FA6BEAC1F113}"/>
                  </a:ext>
                </a:extLst>
              </p:cNvPr>
              <p:cNvSpPr txBox="1"/>
              <p:nvPr/>
            </p:nvSpPr>
            <p:spPr>
              <a:xfrm>
                <a:off x="56561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87" name="テキスト ボックス 4686">
                <a:extLst>
                  <a:ext uri="{FF2B5EF4-FFF2-40B4-BE49-F238E27FC236}">
                    <a16:creationId xmlns:a16="http://schemas.microsoft.com/office/drawing/2014/main" id="{D7FFCE4A-7F07-DE6D-3EEB-B282601181A4}"/>
                  </a:ext>
                </a:extLst>
              </p:cNvPr>
              <p:cNvSpPr txBox="1"/>
              <p:nvPr/>
            </p:nvSpPr>
            <p:spPr>
              <a:xfrm>
                <a:off x="92279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88" name="テキスト ボックス 4687">
                <a:extLst>
                  <a:ext uri="{FF2B5EF4-FFF2-40B4-BE49-F238E27FC236}">
                    <a16:creationId xmlns:a16="http://schemas.microsoft.com/office/drawing/2014/main" id="{38504DCD-D965-6D6B-B79E-EB472826F2E2}"/>
                  </a:ext>
                </a:extLst>
              </p:cNvPr>
              <p:cNvSpPr txBox="1"/>
              <p:nvPr/>
            </p:nvSpPr>
            <p:spPr>
              <a:xfrm>
                <a:off x="12871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89" name="テキスト ボックス 4688">
                <a:extLst>
                  <a:ext uri="{FF2B5EF4-FFF2-40B4-BE49-F238E27FC236}">
                    <a16:creationId xmlns:a16="http://schemas.microsoft.com/office/drawing/2014/main" id="{962DC5E2-7999-6713-E6C9-4FF6CBA25CEE}"/>
                  </a:ext>
                </a:extLst>
              </p:cNvPr>
              <p:cNvSpPr txBox="1"/>
              <p:nvPr/>
            </p:nvSpPr>
            <p:spPr>
              <a:xfrm>
                <a:off x="164669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0" name="テキスト ボックス 4689">
                <a:extLst>
                  <a:ext uri="{FF2B5EF4-FFF2-40B4-BE49-F238E27FC236}">
                    <a16:creationId xmlns:a16="http://schemas.microsoft.com/office/drawing/2014/main" id="{4416AD49-1B05-4E33-D80F-C342EF1ADF82}"/>
                  </a:ext>
                </a:extLst>
              </p:cNvPr>
              <p:cNvSpPr txBox="1"/>
              <p:nvPr/>
            </p:nvSpPr>
            <p:spPr>
              <a:xfrm>
                <a:off x="23658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1" name="テキスト ボックス 4690">
                <a:extLst>
                  <a:ext uri="{FF2B5EF4-FFF2-40B4-BE49-F238E27FC236}">
                    <a16:creationId xmlns:a16="http://schemas.microsoft.com/office/drawing/2014/main" id="{997E7551-E7D4-DE8B-0372-6ACCF4696105}"/>
                  </a:ext>
                </a:extLst>
              </p:cNvPr>
              <p:cNvSpPr txBox="1"/>
              <p:nvPr/>
            </p:nvSpPr>
            <p:spPr>
              <a:xfrm>
                <a:off x="27230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2" name="テキスト ボックス 4691">
                <a:extLst>
                  <a:ext uri="{FF2B5EF4-FFF2-40B4-BE49-F238E27FC236}">
                    <a16:creationId xmlns:a16="http://schemas.microsoft.com/office/drawing/2014/main" id="{2E85450A-5502-7AFF-149E-5022E8D787D1}"/>
                  </a:ext>
                </a:extLst>
              </p:cNvPr>
              <p:cNvSpPr txBox="1"/>
              <p:nvPr/>
            </p:nvSpPr>
            <p:spPr>
              <a:xfrm>
                <a:off x="30873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3" name="テキスト ボックス 4692">
                <a:extLst>
                  <a:ext uri="{FF2B5EF4-FFF2-40B4-BE49-F238E27FC236}">
                    <a16:creationId xmlns:a16="http://schemas.microsoft.com/office/drawing/2014/main" id="{9E1A4942-F1B8-0108-6CF4-0133D952A976}"/>
                  </a:ext>
                </a:extLst>
              </p:cNvPr>
              <p:cNvSpPr txBox="1"/>
              <p:nvPr/>
            </p:nvSpPr>
            <p:spPr>
              <a:xfrm>
                <a:off x="34469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4" name="テキスト ボックス 4693">
                <a:extLst>
                  <a:ext uri="{FF2B5EF4-FFF2-40B4-BE49-F238E27FC236}">
                    <a16:creationId xmlns:a16="http://schemas.microsoft.com/office/drawing/2014/main" id="{BE34AECF-C821-7F9A-4820-3B5DEDCD67ED}"/>
                  </a:ext>
                </a:extLst>
              </p:cNvPr>
              <p:cNvSpPr txBox="1"/>
              <p:nvPr/>
            </p:nvSpPr>
            <p:spPr>
              <a:xfrm>
                <a:off x="416606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5" name="テキスト ボックス 4694">
                <a:extLst>
                  <a:ext uri="{FF2B5EF4-FFF2-40B4-BE49-F238E27FC236}">
                    <a16:creationId xmlns:a16="http://schemas.microsoft.com/office/drawing/2014/main" id="{26CE4694-8FD9-CC30-2403-825129832AC3}"/>
                  </a:ext>
                </a:extLst>
              </p:cNvPr>
              <p:cNvSpPr txBox="1"/>
              <p:nvPr/>
            </p:nvSpPr>
            <p:spPr>
              <a:xfrm>
                <a:off x="452324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6" name="テキスト ボックス 4695">
                <a:extLst>
                  <a:ext uri="{FF2B5EF4-FFF2-40B4-BE49-F238E27FC236}">
                    <a16:creationId xmlns:a16="http://schemas.microsoft.com/office/drawing/2014/main" id="{59A2D48D-E83D-D544-3010-34C3D5B43FA2}"/>
                  </a:ext>
                </a:extLst>
              </p:cNvPr>
              <p:cNvSpPr txBox="1"/>
              <p:nvPr/>
            </p:nvSpPr>
            <p:spPr>
              <a:xfrm>
                <a:off x="488757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7" name="テキスト ボックス 4696">
                <a:extLst>
                  <a:ext uri="{FF2B5EF4-FFF2-40B4-BE49-F238E27FC236}">
                    <a16:creationId xmlns:a16="http://schemas.microsoft.com/office/drawing/2014/main" id="{8C015C86-DAB1-54EB-DF88-4F116DE91196}"/>
                  </a:ext>
                </a:extLst>
              </p:cNvPr>
              <p:cNvSpPr txBox="1"/>
              <p:nvPr/>
            </p:nvSpPr>
            <p:spPr>
              <a:xfrm>
                <a:off x="52471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8" name="テキスト ボックス 4697">
                <a:extLst>
                  <a:ext uri="{FF2B5EF4-FFF2-40B4-BE49-F238E27FC236}">
                    <a16:creationId xmlns:a16="http://schemas.microsoft.com/office/drawing/2014/main" id="{B7D3F53C-0277-6304-84CE-53995CC1EAC9}"/>
                  </a:ext>
                </a:extLst>
              </p:cNvPr>
              <p:cNvSpPr txBox="1"/>
              <p:nvPr/>
            </p:nvSpPr>
            <p:spPr>
              <a:xfrm>
                <a:off x="59726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9" name="テキスト ボックス 4698">
                <a:extLst>
                  <a:ext uri="{FF2B5EF4-FFF2-40B4-BE49-F238E27FC236}">
                    <a16:creationId xmlns:a16="http://schemas.microsoft.com/office/drawing/2014/main" id="{186EC983-7C6F-2895-2F58-D1ACEADD15CD}"/>
                  </a:ext>
                </a:extLst>
              </p:cNvPr>
              <p:cNvSpPr txBox="1"/>
              <p:nvPr/>
            </p:nvSpPr>
            <p:spPr>
              <a:xfrm>
                <a:off x="63298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0" name="テキスト ボックス 4699">
                <a:extLst>
                  <a:ext uri="{FF2B5EF4-FFF2-40B4-BE49-F238E27FC236}">
                    <a16:creationId xmlns:a16="http://schemas.microsoft.com/office/drawing/2014/main" id="{4569803F-6741-6C9C-3D76-72F89E362CFF}"/>
                  </a:ext>
                </a:extLst>
              </p:cNvPr>
              <p:cNvSpPr txBox="1"/>
              <p:nvPr/>
            </p:nvSpPr>
            <p:spPr>
              <a:xfrm>
                <a:off x="66941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1" name="テキスト ボックス 4700">
                <a:extLst>
                  <a:ext uri="{FF2B5EF4-FFF2-40B4-BE49-F238E27FC236}">
                    <a16:creationId xmlns:a16="http://schemas.microsoft.com/office/drawing/2014/main" id="{6FC59370-85F1-18E7-5510-BDF071E6BD22}"/>
                  </a:ext>
                </a:extLst>
              </p:cNvPr>
              <p:cNvSpPr txBox="1"/>
              <p:nvPr/>
            </p:nvSpPr>
            <p:spPr>
              <a:xfrm>
                <a:off x="70537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2" name="テキスト ボックス 4701">
                <a:extLst>
                  <a:ext uri="{FF2B5EF4-FFF2-40B4-BE49-F238E27FC236}">
                    <a16:creationId xmlns:a16="http://schemas.microsoft.com/office/drawing/2014/main" id="{6BB2F452-3D35-80DA-429F-893FEE547094}"/>
                  </a:ext>
                </a:extLst>
              </p:cNvPr>
              <p:cNvSpPr txBox="1"/>
              <p:nvPr/>
            </p:nvSpPr>
            <p:spPr>
              <a:xfrm>
                <a:off x="776605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3" name="テキスト ボックス 4702">
                <a:extLst>
                  <a:ext uri="{FF2B5EF4-FFF2-40B4-BE49-F238E27FC236}">
                    <a16:creationId xmlns:a16="http://schemas.microsoft.com/office/drawing/2014/main" id="{0395BA83-339A-56F6-AD22-1AF5A87B9C95}"/>
                  </a:ext>
                </a:extLst>
              </p:cNvPr>
              <p:cNvSpPr txBox="1"/>
              <p:nvPr/>
            </p:nvSpPr>
            <p:spPr>
              <a:xfrm>
                <a:off x="8123245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4" name="テキスト ボックス 4703">
                <a:extLst>
                  <a:ext uri="{FF2B5EF4-FFF2-40B4-BE49-F238E27FC236}">
                    <a16:creationId xmlns:a16="http://schemas.microsoft.com/office/drawing/2014/main" id="{34F1239E-C519-1F23-54A8-94C3EA42FDFB}"/>
                  </a:ext>
                </a:extLst>
              </p:cNvPr>
              <p:cNvSpPr txBox="1"/>
              <p:nvPr/>
            </p:nvSpPr>
            <p:spPr>
              <a:xfrm>
                <a:off x="848757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5" name="テキスト ボックス 4704">
                <a:extLst>
                  <a:ext uri="{FF2B5EF4-FFF2-40B4-BE49-F238E27FC236}">
                    <a16:creationId xmlns:a16="http://schemas.microsoft.com/office/drawing/2014/main" id="{8E8CEF5B-1735-5946-3922-2DB30B51E760}"/>
                  </a:ext>
                </a:extLst>
              </p:cNvPr>
              <p:cNvSpPr txBox="1"/>
              <p:nvPr/>
            </p:nvSpPr>
            <p:spPr>
              <a:xfrm>
                <a:off x="884714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6" name="テキスト ボックス 4705">
                <a:extLst>
                  <a:ext uri="{FF2B5EF4-FFF2-40B4-BE49-F238E27FC236}">
                    <a16:creationId xmlns:a16="http://schemas.microsoft.com/office/drawing/2014/main" id="{3FB94A7F-189D-E2DA-8049-B05F927393EE}"/>
                  </a:ext>
                </a:extLst>
              </p:cNvPr>
              <p:cNvSpPr txBox="1"/>
              <p:nvPr/>
            </p:nvSpPr>
            <p:spPr>
              <a:xfrm>
                <a:off x="957263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7" name="テキスト ボックス 4706">
                <a:extLst>
                  <a:ext uri="{FF2B5EF4-FFF2-40B4-BE49-F238E27FC236}">
                    <a16:creationId xmlns:a16="http://schemas.microsoft.com/office/drawing/2014/main" id="{99B04C37-B163-D649-4D8C-FFF73B55EAD3}"/>
                  </a:ext>
                </a:extLst>
              </p:cNvPr>
              <p:cNvSpPr txBox="1"/>
              <p:nvPr/>
            </p:nvSpPr>
            <p:spPr>
              <a:xfrm>
                <a:off x="992982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8" name="テキスト ボックス 4707">
                <a:extLst>
                  <a:ext uri="{FF2B5EF4-FFF2-40B4-BE49-F238E27FC236}">
                    <a16:creationId xmlns:a16="http://schemas.microsoft.com/office/drawing/2014/main" id="{C21F4A2E-051C-62D8-78E7-1856938CC1DA}"/>
                  </a:ext>
                </a:extLst>
              </p:cNvPr>
              <p:cNvSpPr txBox="1"/>
              <p:nvPr/>
            </p:nvSpPr>
            <p:spPr>
              <a:xfrm>
                <a:off x="1029415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9" name="テキスト ボックス 4708">
                <a:extLst>
                  <a:ext uri="{FF2B5EF4-FFF2-40B4-BE49-F238E27FC236}">
                    <a16:creationId xmlns:a16="http://schemas.microsoft.com/office/drawing/2014/main" id="{5856F441-8158-70A2-3B5B-821BEA1AA526}"/>
                  </a:ext>
                </a:extLst>
              </p:cNvPr>
              <p:cNvSpPr txBox="1"/>
              <p:nvPr/>
            </p:nvSpPr>
            <p:spPr>
              <a:xfrm>
                <a:off x="1065371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4710" name="直線コネクタ 4709">
                <a:extLst>
                  <a:ext uri="{FF2B5EF4-FFF2-40B4-BE49-F238E27FC236}">
                    <a16:creationId xmlns:a16="http://schemas.microsoft.com/office/drawing/2014/main" id="{73553A59-3B1A-25E8-B190-3080E16577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1" name="直線コネクタ 4710">
                <a:extLst>
                  <a:ext uri="{FF2B5EF4-FFF2-40B4-BE49-F238E27FC236}">
                    <a16:creationId xmlns:a16="http://schemas.microsoft.com/office/drawing/2014/main" id="{37204A08-9D10-8BD2-CB9A-F37A04164D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2" name="直線コネクタ 4711">
                <a:extLst>
                  <a:ext uri="{FF2B5EF4-FFF2-40B4-BE49-F238E27FC236}">
                    <a16:creationId xmlns:a16="http://schemas.microsoft.com/office/drawing/2014/main" id="{D0744A66-36F3-886A-53A3-DEDE8DF0D4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3" name="直線コネクタ 4712">
                <a:extLst>
                  <a:ext uri="{FF2B5EF4-FFF2-40B4-BE49-F238E27FC236}">
                    <a16:creationId xmlns:a16="http://schemas.microsoft.com/office/drawing/2014/main" id="{E306DA00-2809-141C-8A86-35B41CDC12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4" name="直線コネクタ 4713">
                <a:extLst>
                  <a:ext uri="{FF2B5EF4-FFF2-40B4-BE49-F238E27FC236}">
                    <a16:creationId xmlns:a16="http://schemas.microsoft.com/office/drawing/2014/main" id="{A1A68828-8F36-265A-976E-92EDAA96E7E9}"/>
                  </a:ext>
                </a:extLst>
              </p:cNvPr>
              <p:cNvCxnSpPr/>
              <p:nvPr/>
            </p:nvCxnSpPr>
            <p:spPr>
              <a:xfrm flipV="1">
                <a:off x="2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5" name="直線コネクタ 4714">
                <a:extLst>
                  <a:ext uri="{FF2B5EF4-FFF2-40B4-BE49-F238E27FC236}">
                    <a16:creationId xmlns:a16="http://schemas.microsoft.com/office/drawing/2014/main" id="{537F9228-4B74-9570-F0C0-1CE4AD4631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6" name="直線コネクタ 4715">
                <a:extLst>
                  <a:ext uri="{FF2B5EF4-FFF2-40B4-BE49-F238E27FC236}">
                    <a16:creationId xmlns:a16="http://schemas.microsoft.com/office/drawing/2014/main" id="{313077A4-D5A3-BD4E-5D96-F3D06A1BFA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7" name="直線コネクタ 4716">
                <a:extLst>
                  <a:ext uri="{FF2B5EF4-FFF2-40B4-BE49-F238E27FC236}">
                    <a16:creationId xmlns:a16="http://schemas.microsoft.com/office/drawing/2014/main" id="{034DCC3E-C23C-1187-98E6-0B7A1378C9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8" name="直線コネクタ 4717">
                <a:extLst>
                  <a:ext uri="{FF2B5EF4-FFF2-40B4-BE49-F238E27FC236}">
                    <a16:creationId xmlns:a16="http://schemas.microsoft.com/office/drawing/2014/main" id="{2D529E46-234D-4A26-AF5F-1B16ED09A6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9" name="直線コネクタ 4718">
                <a:extLst>
                  <a:ext uri="{FF2B5EF4-FFF2-40B4-BE49-F238E27FC236}">
                    <a16:creationId xmlns:a16="http://schemas.microsoft.com/office/drawing/2014/main" id="{89ED6651-2503-98D0-24FA-0C8ECEA171E3}"/>
                  </a:ext>
                </a:extLst>
              </p:cNvPr>
              <p:cNvCxnSpPr/>
              <p:nvPr/>
            </p:nvCxnSpPr>
            <p:spPr>
              <a:xfrm flipV="1">
                <a:off x="3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0" name="直線コネクタ 4719">
                <a:extLst>
                  <a:ext uri="{FF2B5EF4-FFF2-40B4-BE49-F238E27FC236}">
                    <a16:creationId xmlns:a16="http://schemas.microsoft.com/office/drawing/2014/main" id="{B2B1A040-29B0-330F-1D90-5CAC923333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1" name="直線コネクタ 4720">
                <a:extLst>
                  <a:ext uri="{FF2B5EF4-FFF2-40B4-BE49-F238E27FC236}">
                    <a16:creationId xmlns:a16="http://schemas.microsoft.com/office/drawing/2014/main" id="{87BCE7C5-22A4-FC91-164F-948145D452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2" name="直線コネクタ 4721">
                <a:extLst>
                  <a:ext uri="{FF2B5EF4-FFF2-40B4-BE49-F238E27FC236}">
                    <a16:creationId xmlns:a16="http://schemas.microsoft.com/office/drawing/2014/main" id="{DBE814F9-3572-B307-C25E-B755189ED6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3" name="直線コネクタ 4722">
                <a:extLst>
                  <a:ext uri="{FF2B5EF4-FFF2-40B4-BE49-F238E27FC236}">
                    <a16:creationId xmlns:a16="http://schemas.microsoft.com/office/drawing/2014/main" id="{544FDAC4-9AE1-38B0-03E5-3E566E761F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4" name="直線コネクタ 4723">
                <a:extLst>
                  <a:ext uri="{FF2B5EF4-FFF2-40B4-BE49-F238E27FC236}">
                    <a16:creationId xmlns:a16="http://schemas.microsoft.com/office/drawing/2014/main" id="{246CED2B-AF29-C666-5E56-EC48ADBB60FC}"/>
                  </a:ext>
                </a:extLst>
              </p:cNvPr>
              <p:cNvCxnSpPr/>
              <p:nvPr/>
            </p:nvCxnSpPr>
            <p:spPr>
              <a:xfrm flipV="1">
                <a:off x="57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5" name="直線コネクタ 4724">
                <a:extLst>
                  <a:ext uri="{FF2B5EF4-FFF2-40B4-BE49-F238E27FC236}">
                    <a16:creationId xmlns:a16="http://schemas.microsoft.com/office/drawing/2014/main" id="{1CDABC77-E53F-CB2E-18D5-1358D2CCFE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6" name="直線コネクタ 4725">
                <a:extLst>
                  <a:ext uri="{FF2B5EF4-FFF2-40B4-BE49-F238E27FC236}">
                    <a16:creationId xmlns:a16="http://schemas.microsoft.com/office/drawing/2014/main" id="{63997BDA-3A90-4B93-EC38-C6AD182BB3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7" name="直線コネクタ 4726">
                <a:extLst>
                  <a:ext uri="{FF2B5EF4-FFF2-40B4-BE49-F238E27FC236}">
                    <a16:creationId xmlns:a16="http://schemas.microsoft.com/office/drawing/2014/main" id="{D6A955F4-ED5C-7380-0BEE-E1EE0BA879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8" name="直線コネクタ 4727">
                <a:extLst>
                  <a:ext uri="{FF2B5EF4-FFF2-40B4-BE49-F238E27FC236}">
                    <a16:creationId xmlns:a16="http://schemas.microsoft.com/office/drawing/2014/main" id="{E1E00E6F-FC3F-4224-9258-E6D6220FF5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9" name="直線コネクタ 4728">
                <a:extLst>
                  <a:ext uri="{FF2B5EF4-FFF2-40B4-BE49-F238E27FC236}">
                    <a16:creationId xmlns:a16="http://schemas.microsoft.com/office/drawing/2014/main" id="{487F56E3-FD2B-F933-F03C-85CB01F82AA5}"/>
                  </a:ext>
                </a:extLst>
              </p:cNvPr>
              <p:cNvCxnSpPr/>
              <p:nvPr/>
            </p:nvCxnSpPr>
            <p:spPr>
              <a:xfrm flipV="1">
                <a:off x="75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0" name="直線コネクタ 4729">
                <a:extLst>
                  <a:ext uri="{FF2B5EF4-FFF2-40B4-BE49-F238E27FC236}">
                    <a16:creationId xmlns:a16="http://schemas.microsoft.com/office/drawing/2014/main" id="{656E2770-0885-E597-89E0-352E9C7844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1" name="直線コネクタ 4730">
                <a:extLst>
                  <a:ext uri="{FF2B5EF4-FFF2-40B4-BE49-F238E27FC236}">
                    <a16:creationId xmlns:a16="http://schemas.microsoft.com/office/drawing/2014/main" id="{FEDD8641-96A9-B229-AC35-979DCDC06E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2" name="直線コネクタ 4731">
                <a:extLst>
                  <a:ext uri="{FF2B5EF4-FFF2-40B4-BE49-F238E27FC236}">
                    <a16:creationId xmlns:a16="http://schemas.microsoft.com/office/drawing/2014/main" id="{48FE7063-586C-A4D8-D688-8C8A080C9D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3" name="直線コネクタ 4732">
                <a:extLst>
                  <a:ext uri="{FF2B5EF4-FFF2-40B4-BE49-F238E27FC236}">
                    <a16:creationId xmlns:a16="http://schemas.microsoft.com/office/drawing/2014/main" id="{FA3AA734-3141-17ED-285F-174AB70F24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4" name="直線コネクタ 4733">
                <a:extLst>
                  <a:ext uri="{FF2B5EF4-FFF2-40B4-BE49-F238E27FC236}">
                    <a16:creationId xmlns:a16="http://schemas.microsoft.com/office/drawing/2014/main" id="{65C288CB-CB97-D4AA-D8D3-9A0DDD9E5A71}"/>
                  </a:ext>
                </a:extLst>
              </p:cNvPr>
              <p:cNvCxnSpPr/>
              <p:nvPr/>
            </p:nvCxnSpPr>
            <p:spPr>
              <a:xfrm flipV="1">
                <a:off x="93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5" name="直線コネクタ 4734">
                <a:extLst>
                  <a:ext uri="{FF2B5EF4-FFF2-40B4-BE49-F238E27FC236}">
                    <a16:creationId xmlns:a16="http://schemas.microsoft.com/office/drawing/2014/main" id="{86B10038-56FA-61F9-B3DA-62B25045A1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6" name="直線コネクタ 4735">
                <a:extLst>
                  <a:ext uri="{FF2B5EF4-FFF2-40B4-BE49-F238E27FC236}">
                    <a16:creationId xmlns:a16="http://schemas.microsoft.com/office/drawing/2014/main" id="{095C16E6-CE58-E31B-307F-6F3EB8EB9F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7" name="直線コネクタ 4736">
                <a:extLst>
                  <a:ext uri="{FF2B5EF4-FFF2-40B4-BE49-F238E27FC236}">
                    <a16:creationId xmlns:a16="http://schemas.microsoft.com/office/drawing/2014/main" id="{60B54EA7-1886-D7DF-1E3E-0C7C43EE01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8" name="直線コネクタ 4737">
                <a:extLst>
                  <a:ext uri="{FF2B5EF4-FFF2-40B4-BE49-F238E27FC236}">
                    <a16:creationId xmlns:a16="http://schemas.microsoft.com/office/drawing/2014/main" id="{5CF7B5F2-5F3C-8188-29F4-288E5E209E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9" name="直線コネクタ 4738">
                <a:extLst>
                  <a:ext uri="{FF2B5EF4-FFF2-40B4-BE49-F238E27FC236}">
                    <a16:creationId xmlns:a16="http://schemas.microsoft.com/office/drawing/2014/main" id="{4D667D37-350C-0A36-8556-8B5C62F22A67}"/>
                  </a:ext>
                </a:extLst>
              </p:cNvPr>
              <p:cNvCxnSpPr/>
              <p:nvPr/>
            </p:nvCxnSpPr>
            <p:spPr>
              <a:xfrm flipV="1">
                <a:off x="11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0" name="直線コネクタ 4739">
                <a:extLst>
                  <a:ext uri="{FF2B5EF4-FFF2-40B4-BE49-F238E27FC236}">
                    <a16:creationId xmlns:a16="http://schemas.microsoft.com/office/drawing/2014/main" id="{5D8552CB-8CFE-18D6-C864-77540326F7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1" name="直線コネクタ 4740">
                <a:extLst>
                  <a:ext uri="{FF2B5EF4-FFF2-40B4-BE49-F238E27FC236}">
                    <a16:creationId xmlns:a16="http://schemas.microsoft.com/office/drawing/2014/main" id="{775DA533-D0C4-FD2B-4F8C-E3C04B4C36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2" name="直線コネクタ 4741">
                <a:extLst>
                  <a:ext uri="{FF2B5EF4-FFF2-40B4-BE49-F238E27FC236}">
                    <a16:creationId xmlns:a16="http://schemas.microsoft.com/office/drawing/2014/main" id="{3BFF6B7B-5E46-4228-4E18-B625A0B93DA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3" name="直線コネクタ 4742">
                <a:extLst>
                  <a:ext uri="{FF2B5EF4-FFF2-40B4-BE49-F238E27FC236}">
                    <a16:creationId xmlns:a16="http://schemas.microsoft.com/office/drawing/2014/main" id="{A335CBF3-9270-E50F-3265-444913D06A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4" name="直線コネクタ 4743">
                <a:extLst>
                  <a:ext uri="{FF2B5EF4-FFF2-40B4-BE49-F238E27FC236}">
                    <a16:creationId xmlns:a16="http://schemas.microsoft.com/office/drawing/2014/main" id="{128E0465-546B-B331-53AC-EA4E87C5E2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5" name="直線コネクタ 4744">
                <a:extLst>
                  <a:ext uri="{FF2B5EF4-FFF2-40B4-BE49-F238E27FC236}">
                    <a16:creationId xmlns:a16="http://schemas.microsoft.com/office/drawing/2014/main" id="{8A75123A-2F26-A03D-D7E9-779C1014E4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6" name="直線コネクタ 4745">
                <a:extLst>
                  <a:ext uri="{FF2B5EF4-FFF2-40B4-BE49-F238E27FC236}">
                    <a16:creationId xmlns:a16="http://schemas.microsoft.com/office/drawing/2014/main" id="{79501E31-4F82-4C00-DBCC-B2092C6534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7" name="直線コネクタ 4746">
                <a:extLst>
                  <a:ext uri="{FF2B5EF4-FFF2-40B4-BE49-F238E27FC236}">
                    <a16:creationId xmlns:a16="http://schemas.microsoft.com/office/drawing/2014/main" id="{5E02E603-3A53-E472-4579-52BC5DEA4D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8" name="直線コネクタ 4747">
                <a:extLst>
                  <a:ext uri="{FF2B5EF4-FFF2-40B4-BE49-F238E27FC236}">
                    <a16:creationId xmlns:a16="http://schemas.microsoft.com/office/drawing/2014/main" id="{C5B3FEDB-8DA1-9409-6EC6-7E6AE55286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9" name="直線コネクタ 4748">
                <a:extLst>
                  <a:ext uri="{FF2B5EF4-FFF2-40B4-BE49-F238E27FC236}">
                    <a16:creationId xmlns:a16="http://schemas.microsoft.com/office/drawing/2014/main" id="{3E70419D-EF7C-8867-541B-C3A8F9C761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0" name="直線コネクタ 4749">
                <a:extLst>
                  <a:ext uri="{FF2B5EF4-FFF2-40B4-BE49-F238E27FC236}">
                    <a16:creationId xmlns:a16="http://schemas.microsoft.com/office/drawing/2014/main" id="{131B597D-9832-861F-975D-17007A8D53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1" name="直線コネクタ 4750">
                <a:extLst>
                  <a:ext uri="{FF2B5EF4-FFF2-40B4-BE49-F238E27FC236}">
                    <a16:creationId xmlns:a16="http://schemas.microsoft.com/office/drawing/2014/main" id="{450653A8-4142-A252-FBD8-08D882ED48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2" name="直線コネクタ 4751">
                <a:extLst>
                  <a:ext uri="{FF2B5EF4-FFF2-40B4-BE49-F238E27FC236}">
                    <a16:creationId xmlns:a16="http://schemas.microsoft.com/office/drawing/2014/main" id="{F703703C-4D81-20DD-63CB-A1C097EC9B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3" name="直線コネクタ 4752">
                <a:extLst>
                  <a:ext uri="{FF2B5EF4-FFF2-40B4-BE49-F238E27FC236}">
                    <a16:creationId xmlns:a16="http://schemas.microsoft.com/office/drawing/2014/main" id="{085C202A-6685-6DC6-3ECE-C393F02C13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4" name="直線コネクタ 4753">
                <a:extLst>
                  <a:ext uri="{FF2B5EF4-FFF2-40B4-BE49-F238E27FC236}">
                    <a16:creationId xmlns:a16="http://schemas.microsoft.com/office/drawing/2014/main" id="{5D1FD613-1C3B-A71E-8498-486A3AE41C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5" name="直線コネクタ 4754">
                <a:extLst>
                  <a:ext uri="{FF2B5EF4-FFF2-40B4-BE49-F238E27FC236}">
                    <a16:creationId xmlns:a16="http://schemas.microsoft.com/office/drawing/2014/main" id="{8B8FEC29-DF13-A15E-1EDB-CC437DAAB3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6" name="直線コネクタ 4755">
                <a:extLst>
                  <a:ext uri="{FF2B5EF4-FFF2-40B4-BE49-F238E27FC236}">
                    <a16:creationId xmlns:a16="http://schemas.microsoft.com/office/drawing/2014/main" id="{8B641960-96A4-DDCE-6B29-0326012EAD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7" name="直線コネクタ 4756">
                <a:extLst>
                  <a:ext uri="{FF2B5EF4-FFF2-40B4-BE49-F238E27FC236}">
                    <a16:creationId xmlns:a16="http://schemas.microsoft.com/office/drawing/2014/main" id="{00C837C5-0190-5A00-AAE4-989EA36995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8" name="直線コネクタ 4757">
                <a:extLst>
                  <a:ext uri="{FF2B5EF4-FFF2-40B4-BE49-F238E27FC236}">
                    <a16:creationId xmlns:a16="http://schemas.microsoft.com/office/drawing/2014/main" id="{E3DE2590-F205-2158-3FBD-9B489A2FF9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9" name="直線コネクタ 4758">
                <a:extLst>
                  <a:ext uri="{FF2B5EF4-FFF2-40B4-BE49-F238E27FC236}">
                    <a16:creationId xmlns:a16="http://schemas.microsoft.com/office/drawing/2014/main" id="{722AE641-97C5-3866-EDE8-5D9E4E9A91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0" name="直線コネクタ 4759">
                <a:extLst>
                  <a:ext uri="{FF2B5EF4-FFF2-40B4-BE49-F238E27FC236}">
                    <a16:creationId xmlns:a16="http://schemas.microsoft.com/office/drawing/2014/main" id="{6A824B8D-A630-B3A8-7A6D-2BF2B56289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1" name="直線コネクタ 4760">
                <a:extLst>
                  <a:ext uri="{FF2B5EF4-FFF2-40B4-BE49-F238E27FC236}">
                    <a16:creationId xmlns:a16="http://schemas.microsoft.com/office/drawing/2014/main" id="{89C9B228-9EC8-65A8-0A80-5E6596FDD9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2" name="直線コネクタ 4761">
                <a:extLst>
                  <a:ext uri="{FF2B5EF4-FFF2-40B4-BE49-F238E27FC236}">
                    <a16:creationId xmlns:a16="http://schemas.microsoft.com/office/drawing/2014/main" id="{B56F22D8-D56A-7D18-493B-E37E941F9F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3" name="直線コネクタ 4762">
                <a:extLst>
                  <a:ext uri="{FF2B5EF4-FFF2-40B4-BE49-F238E27FC236}">
                    <a16:creationId xmlns:a16="http://schemas.microsoft.com/office/drawing/2014/main" id="{4EC2C5FF-EEE1-AE0B-C6BA-11A1B4460F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4" name="直線コネクタ 4763">
                <a:extLst>
                  <a:ext uri="{FF2B5EF4-FFF2-40B4-BE49-F238E27FC236}">
                    <a16:creationId xmlns:a16="http://schemas.microsoft.com/office/drawing/2014/main" id="{773374CD-53DA-90C0-F396-0D2A31397E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5" name="直線コネクタ 4764">
                <a:extLst>
                  <a:ext uri="{FF2B5EF4-FFF2-40B4-BE49-F238E27FC236}">
                    <a16:creationId xmlns:a16="http://schemas.microsoft.com/office/drawing/2014/main" id="{F11CF0A5-8DFA-E3F8-A5E4-E6592B30CD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6" name="直線コネクタ 4765">
                <a:extLst>
                  <a:ext uri="{FF2B5EF4-FFF2-40B4-BE49-F238E27FC236}">
                    <a16:creationId xmlns:a16="http://schemas.microsoft.com/office/drawing/2014/main" id="{45E16F00-76E5-6768-2FA1-CAC9AE643D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7" name="直線コネクタ 4766">
                <a:extLst>
                  <a:ext uri="{FF2B5EF4-FFF2-40B4-BE49-F238E27FC236}">
                    <a16:creationId xmlns:a16="http://schemas.microsoft.com/office/drawing/2014/main" id="{4C92BB70-9B20-0B85-1579-8E8C54BBDE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8" name="直線コネクタ 4767">
                <a:extLst>
                  <a:ext uri="{FF2B5EF4-FFF2-40B4-BE49-F238E27FC236}">
                    <a16:creationId xmlns:a16="http://schemas.microsoft.com/office/drawing/2014/main" id="{002CD5F9-0C81-DE72-4B7C-A6BFD5604A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9" name="直線コネクタ 4768">
                <a:extLst>
                  <a:ext uri="{FF2B5EF4-FFF2-40B4-BE49-F238E27FC236}">
                    <a16:creationId xmlns:a16="http://schemas.microsoft.com/office/drawing/2014/main" id="{94D73C8E-BA63-83DB-B04A-D39FAD694D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0" name="直線コネクタ 4769">
                <a:extLst>
                  <a:ext uri="{FF2B5EF4-FFF2-40B4-BE49-F238E27FC236}">
                    <a16:creationId xmlns:a16="http://schemas.microsoft.com/office/drawing/2014/main" id="{45CA9D18-0812-B061-C9D8-344D61D37A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1" name="直線コネクタ 4770">
                <a:extLst>
                  <a:ext uri="{FF2B5EF4-FFF2-40B4-BE49-F238E27FC236}">
                    <a16:creationId xmlns:a16="http://schemas.microsoft.com/office/drawing/2014/main" id="{8A19B261-57CA-7F63-B647-D10EF2934A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2" name="直線コネクタ 4771">
                <a:extLst>
                  <a:ext uri="{FF2B5EF4-FFF2-40B4-BE49-F238E27FC236}">
                    <a16:creationId xmlns:a16="http://schemas.microsoft.com/office/drawing/2014/main" id="{3C7B0440-CD4A-51E9-3B27-DF43230609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3" name="直線コネクタ 4772">
                <a:extLst>
                  <a:ext uri="{FF2B5EF4-FFF2-40B4-BE49-F238E27FC236}">
                    <a16:creationId xmlns:a16="http://schemas.microsoft.com/office/drawing/2014/main" id="{C21ACA57-319B-E0C8-C877-521E4470F6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4" name="直線コネクタ 4773">
                <a:extLst>
                  <a:ext uri="{FF2B5EF4-FFF2-40B4-BE49-F238E27FC236}">
                    <a16:creationId xmlns:a16="http://schemas.microsoft.com/office/drawing/2014/main" id="{A1FD4618-969C-9E1F-717D-20CBF24A3C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5" name="直線コネクタ 4774">
                <a:extLst>
                  <a:ext uri="{FF2B5EF4-FFF2-40B4-BE49-F238E27FC236}">
                    <a16:creationId xmlns:a16="http://schemas.microsoft.com/office/drawing/2014/main" id="{741D5EB0-738B-C0DE-1E45-9A40601966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6" name="直線コネクタ 4775">
                <a:extLst>
                  <a:ext uri="{FF2B5EF4-FFF2-40B4-BE49-F238E27FC236}">
                    <a16:creationId xmlns:a16="http://schemas.microsoft.com/office/drawing/2014/main" id="{298CC9D6-7F49-5D86-7628-CF6B2A62F9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7" name="直線コネクタ 4776">
                <a:extLst>
                  <a:ext uri="{FF2B5EF4-FFF2-40B4-BE49-F238E27FC236}">
                    <a16:creationId xmlns:a16="http://schemas.microsoft.com/office/drawing/2014/main" id="{632F344C-3B0D-BFAC-2E51-3C86C5D491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8" name="直線コネクタ 4777">
                <a:extLst>
                  <a:ext uri="{FF2B5EF4-FFF2-40B4-BE49-F238E27FC236}">
                    <a16:creationId xmlns:a16="http://schemas.microsoft.com/office/drawing/2014/main" id="{95718E7C-3515-C2B5-8D67-EE009ADB16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9" name="直線コネクタ 4778">
                <a:extLst>
                  <a:ext uri="{FF2B5EF4-FFF2-40B4-BE49-F238E27FC236}">
                    <a16:creationId xmlns:a16="http://schemas.microsoft.com/office/drawing/2014/main" id="{48084B63-57DD-46F1-AB76-4C871D7A5A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0" name="直線コネクタ 4779">
                <a:extLst>
                  <a:ext uri="{FF2B5EF4-FFF2-40B4-BE49-F238E27FC236}">
                    <a16:creationId xmlns:a16="http://schemas.microsoft.com/office/drawing/2014/main" id="{B1A7D2B6-A461-F737-6E17-926EEB1FA2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1" name="直線コネクタ 4780">
                <a:extLst>
                  <a:ext uri="{FF2B5EF4-FFF2-40B4-BE49-F238E27FC236}">
                    <a16:creationId xmlns:a16="http://schemas.microsoft.com/office/drawing/2014/main" id="{B0C7551C-EDE4-EC5B-3D90-2250B46316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2" name="直線コネクタ 4781">
                <a:extLst>
                  <a:ext uri="{FF2B5EF4-FFF2-40B4-BE49-F238E27FC236}">
                    <a16:creationId xmlns:a16="http://schemas.microsoft.com/office/drawing/2014/main" id="{6F092DA3-4CBF-66F2-C564-60D80CF257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3" name="直線コネクタ 4782">
                <a:extLst>
                  <a:ext uri="{FF2B5EF4-FFF2-40B4-BE49-F238E27FC236}">
                    <a16:creationId xmlns:a16="http://schemas.microsoft.com/office/drawing/2014/main" id="{BBCBEBA0-11F6-DCA7-B270-7E9B2462F7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4" name="直線コネクタ 4783">
                <a:extLst>
                  <a:ext uri="{FF2B5EF4-FFF2-40B4-BE49-F238E27FC236}">
                    <a16:creationId xmlns:a16="http://schemas.microsoft.com/office/drawing/2014/main" id="{D60C78CD-AB8E-AE0F-E233-0642EAE7D8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5" name="直線コネクタ 4784">
                <a:extLst>
                  <a:ext uri="{FF2B5EF4-FFF2-40B4-BE49-F238E27FC236}">
                    <a16:creationId xmlns:a16="http://schemas.microsoft.com/office/drawing/2014/main" id="{082D9B9D-7094-4240-99A0-1E0FC67E07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6" name="直線コネクタ 4785">
                <a:extLst>
                  <a:ext uri="{FF2B5EF4-FFF2-40B4-BE49-F238E27FC236}">
                    <a16:creationId xmlns:a16="http://schemas.microsoft.com/office/drawing/2014/main" id="{9790D94D-B25A-9FB4-1890-6071FA43BB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7" name="直線コネクタ 4786">
                <a:extLst>
                  <a:ext uri="{FF2B5EF4-FFF2-40B4-BE49-F238E27FC236}">
                    <a16:creationId xmlns:a16="http://schemas.microsoft.com/office/drawing/2014/main" id="{48CB2B61-8382-8FE9-81BD-7E49CA0A17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8" name="直線コネクタ 4787">
                <a:extLst>
                  <a:ext uri="{FF2B5EF4-FFF2-40B4-BE49-F238E27FC236}">
                    <a16:creationId xmlns:a16="http://schemas.microsoft.com/office/drawing/2014/main" id="{3D68F24A-E580-F177-C6AE-19E264B8A9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9" name="直線コネクタ 4788">
                <a:extLst>
                  <a:ext uri="{FF2B5EF4-FFF2-40B4-BE49-F238E27FC236}">
                    <a16:creationId xmlns:a16="http://schemas.microsoft.com/office/drawing/2014/main" id="{CCFFB66D-791C-53A1-6957-17DED5A8FC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0" name="直線コネクタ 4789">
                <a:extLst>
                  <a:ext uri="{FF2B5EF4-FFF2-40B4-BE49-F238E27FC236}">
                    <a16:creationId xmlns:a16="http://schemas.microsoft.com/office/drawing/2014/main" id="{B05CA4B5-667E-4A1A-7F60-E98570F309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1" name="直線コネクタ 4790">
                <a:extLst>
                  <a:ext uri="{FF2B5EF4-FFF2-40B4-BE49-F238E27FC236}">
                    <a16:creationId xmlns:a16="http://schemas.microsoft.com/office/drawing/2014/main" id="{F4083F30-3EE4-6BA2-47E7-6B16CFE062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2" name="直線コネクタ 4791">
                <a:extLst>
                  <a:ext uri="{FF2B5EF4-FFF2-40B4-BE49-F238E27FC236}">
                    <a16:creationId xmlns:a16="http://schemas.microsoft.com/office/drawing/2014/main" id="{B25AD419-598E-E5D7-7552-5A58E0B5E6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3" name="直線コネクタ 4792">
                <a:extLst>
                  <a:ext uri="{FF2B5EF4-FFF2-40B4-BE49-F238E27FC236}">
                    <a16:creationId xmlns:a16="http://schemas.microsoft.com/office/drawing/2014/main" id="{438D4078-91FB-D62A-C05B-21F029CEE4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4" name="直線コネクタ 4793">
                <a:extLst>
                  <a:ext uri="{FF2B5EF4-FFF2-40B4-BE49-F238E27FC236}">
                    <a16:creationId xmlns:a16="http://schemas.microsoft.com/office/drawing/2014/main" id="{1934FF1C-4FDD-8E30-7F85-E86098FD2E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5" name="直線コネクタ 4794">
                <a:extLst>
                  <a:ext uri="{FF2B5EF4-FFF2-40B4-BE49-F238E27FC236}">
                    <a16:creationId xmlns:a16="http://schemas.microsoft.com/office/drawing/2014/main" id="{D33D9560-10DD-BE14-5BB8-EC11DAE19C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6" name="直線コネクタ 4795">
                <a:extLst>
                  <a:ext uri="{FF2B5EF4-FFF2-40B4-BE49-F238E27FC236}">
                    <a16:creationId xmlns:a16="http://schemas.microsoft.com/office/drawing/2014/main" id="{AC49FD99-D988-65DE-CD86-E9D35A433A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7" name="直線コネクタ 4796">
                <a:extLst>
                  <a:ext uri="{FF2B5EF4-FFF2-40B4-BE49-F238E27FC236}">
                    <a16:creationId xmlns:a16="http://schemas.microsoft.com/office/drawing/2014/main" id="{44E8930B-0479-6D49-1A3E-A43FA68185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8" name="直線コネクタ 4797">
                <a:extLst>
                  <a:ext uri="{FF2B5EF4-FFF2-40B4-BE49-F238E27FC236}">
                    <a16:creationId xmlns:a16="http://schemas.microsoft.com/office/drawing/2014/main" id="{A9C16546-5558-C352-D855-98EBE2B597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9" name="直線コネクタ 4798">
                <a:extLst>
                  <a:ext uri="{FF2B5EF4-FFF2-40B4-BE49-F238E27FC236}">
                    <a16:creationId xmlns:a16="http://schemas.microsoft.com/office/drawing/2014/main" id="{6599E37B-5B0B-60CA-FD5B-83EA0A9F0B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0" name="直線コネクタ 4799">
                <a:extLst>
                  <a:ext uri="{FF2B5EF4-FFF2-40B4-BE49-F238E27FC236}">
                    <a16:creationId xmlns:a16="http://schemas.microsoft.com/office/drawing/2014/main" id="{DB7211C4-2B9E-9534-B28C-DED5A1EBAD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1" name="直線コネクタ 4800">
                <a:extLst>
                  <a:ext uri="{FF2B5EF4-FFF2-40B4-BE49-F238E27FC236}">
                    <a16:creationId xmlns:a16="http://schemas.microsoft.com/office/drawing/2014/main" id="{5489B1C0-6AD4-CB8C-567F-85654022E7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2" name="直線コネクタ 4801">
                <a:extLst>
                  <a:ext uri="{FF2B5EF4-FFF2-40B4-BE49-F238E27FC236}">
                    <a16:creationId xmlns:a16="http://schemas.microsoft.com/office/drawing/2014/main" id="{20DAAD69-CF53-7A39-7836-A5108353AC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3" name="直線コネクタ 4802">
                <a:extLst>
                  <a:ext uri="{FF2B5EF4-FFF2-40B4-BE49-F238E27FC236}">
                    <a16:creationId xmlns:a16="http://schemas.microsoft.com/office/drawing/2014/main" id="{260FE99F-DC72-ECA4-E4A1-A5A646AF3C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4" name="直線コネクタ 4803">
                <a:extLst>
                  <a:ext uri="{FF2B5EF4-FFF2-40B4-BE49-F238E27FC236}">
                    <a16:creationId xmlns:a16="http://schemas.microsoft.com/office/drawing/2014/main" id="{C6A49986-1E46-41F8-BF88-DAC94EF329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5" name="直線コネクタ 4804">
                <a:extLst>
                  <a:ext uri="{FF2B5EF4-FFF2-40B4-BE49-F238E27FC236}">
                    <a16:creationId xmlns:a16="http://schemas.microsoft.com/office/drawing/2014/main" id="{3C28C92D-7B77-2BF2-9DD2-0B969E0227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6" name="直線コネクタ 4805">
                <a:extLst>
                  <a:ext uri="{FF2B5EF4-FFF2-40B4-BE49-F238E27FC236}">
                    <a16:creationId xmlns:a16="http://schemas.microsoft.com/office/drawing/2014/main" id="{FD84ED40-0148-90CA-F7ED-A36B91739F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7" name="直線コネクタ 4806">
                <a:extLst>
                  <a:ext uri="{FF2B5EF4-FFF2-40B4-BE49-F238E27FC236}">
                    <a16:creationId xmlns:a16="http://schemas.microsoft.com/office/drawing/2014/main" id="{50D3F31A-2FCE-77F7-ED42-A3CA37CAEA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8" name="直線コネクタ 4807">
                <a:extLst>
                  <a:ext uri="{FF2B5EF4-FFF2-40B4-BE49-F238E27FC236}">
                    <a16:creationId xmlns:a16="http://schemas.microsoft.com/office/drawing/2014/main" id="{34C36CAB-73F5-D047-0597-4955A328CF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9" name="直線コネクタ 4808">
                <a:extLst>
                  <a:ext uri="{FF2B5EF4-FFF2-40B4-BE49-F238E27FC236}">
                    <a16:creationId xmlns:a16="http://schemas.microsoft.com/office/drawing/2014/main" id="{05E289CA-F247-FAB6-6C7E-AF7DE89821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0" name="直線コネクタ 4809">
                <a:extLst>
                  <a:ext uri="{FF2B5EF4-FFF2-40B4-BE49-F238E27FC236}">
                    <a16:creationId xmlns:a16="http://schemas.microsoft.com/office/drawing/2014/main" id="{7A6A57F3-83D5-2F1F-09B5-4A813FA6A6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1" name="直線コネクタ 4810">
                <a:extLst>
                  <a:ext uri="{FF2B5EF4-FFF2-40B4-BE49-F238E27FC236}">
                    <a16:creationId xmlns:a16="http://schemas.microsoft.com/office/drawing/2014/main" id="{D97160FF-BA10-BB75-11C0-89CCAD2A34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2" name="直線コネクタ 4811">
                <a:extLst>
                  <a:ext uri="{FF2B5EF4-FFF2-40B4-BE49-F238E27FC236}">
                    <a16:creationId xmlns:a16="http://schemas.microsoft.com/office/drawing/2014/main" id="{49A1E421-1FF9-8CC8-4AD7-8B662C9BEC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3" name="直線コネクタ 4812">
                <a:extLst>
                  <a:ext uri="{FF2B5EF4-FFF2-40B4-BE49-F238E27FC236}">
                    <a16:creationId xmlns:a16="http://schemas.microsoft.com/office/drawing/2014/main" id="{EFAE9559-C74A-1BEF-B40E-909F91D378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4" name="直線コネクタ 4813">
                <a:extLst>
                  <a:ext uri="{FF2B5EF4-FFF2-40B4-BE49-F238E27FC236}">
                    <a16:creationId xmlns:a16="http://schemas.microsoft.com/office/drawing/2014/main" id="{3663E706-6E18-1B1A-199A-25150C3FE4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5" name="直線コネクタ 4814">
                <a:extLst>
                  <a:ext uri="{FF2B5EF4-FFF2-40B4-BE49-F238E27FC236}">
                    <a16:creationId xmlns:a16="http://schemas.microsoft.com/office/drawing/2014/main" id="{2C6AF43C-09D9-F411-1D8E-E3AC445733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6" name="直線コネクタ 4815">
                <a:extLst>
                  <a:ext uri="{FF2B5EF4-FFF2-40B4-BE49-F238E27FC236}">
                    <a16:creationId xmlns:a16="http://schemas.microsoft.com/office/drawing/2014/main" id="{D47E3631-AEC2-9360-2144-5EE2246EE9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7" name="直線コネクタ 4816">
                <a:extLst>
                  <a:ext uri="{FF2B5EF4-FFF2-40B4-BE49-F238E27FC236}">
                    <a16:creationId xmlns:a16="http://schemas.microsoft.com/office/drawing/2014/main" id="{CD70189F-C144-4D4E-23AB-1F1F283AF5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8" name="直線コネクタ 4817">
                <a:extLst>
                  <a:ext uri="{FF2B5EF4-FFF2-40B4-BE49-F238E27FC236}">
                    <a16:creationId xmlns:a16="http://schemas.microsoft.com/office/drawing/2014/main" id="{15313070-9BAD-AC53-3047-8281719F60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9" name="直線コネクタ 4818">
                <a:extLst>
                  <a:ext uri="{FF2B5EF4-FFF2-40B4-BE49-F238E27FC236}">
                    <a16:creationId xmlns:a16="http://schemas.microsoft.com/office/drawing/2014/main" id="{37895853-81CA-0A80-5901-763E8CE7F4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0" name="直線コネクタ 4819">
                <a:extLst>
                  <a:ext uri="{FF2B5EF4-FFF2-40B4-BE49-F238E27FC236}">
                    <a16:creationId xmlns:a16="http://schemas.microsoft.com/office/drawing/2014/main" id="{C6F6FAE1-2DD4-9ACC-716D-402BA9A5CB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1" name="直線コネクタ 4820">
                <a:extLst>
                  <a:ext uri="{FF2B5EF4-FFF2-40B4-BE49-F238E27FC236}">
                    <a16:creationId xmlns:a16="http://schemas.microsoft.com/office/drawing/2014/main" id="{FDD18894-8211-9434-5286-DCBC253808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2" name="直線コネクタ 4821">
                <a:extLst>
                  <a:ext uri="{FF2B5EF4-FFF2-40B4-BE49-F238E27FC236}">
                    <a16:creationId xmlns:a16="http://schemas.microsoft.com/office/drawing/2014/main" id="{88358CCB-C161-F79E-9743-6F65ADB012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3" name="直線コネクタ 4822">
                <a:extLst>
                  <a:ext uri="{FF2B5EF4-FFF2-40B4-BE49-F238E27FC236}">
                    <a16:creationId xmlns:a16="http://schemas.microsoft.com/office/drawing/2014/main" id="{E52299E3-F754-BB3A-1B99-85103B3B50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4" name="直線コネクタ 4823">
                <a:extLst>
                  <a:ext uri="{FF2B5EF4-FFF2-40B4-BE49-F238E27FC236}">
                    <a16:creationId xmlns:a16="http://schemas.microsoft.com/office/drawing/2014/main" id="{5E93870E-C3E7-E604-9C66-990CD90891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5" name="直線コネクタ 4824">
                <a:extLst>
                  <a:ext uri="{FF2B5EF4-FFF2-40B4-BE49-F238E27FC236}">
                    <a16:creationId xmlns:a16="http://schemas.microsoft.com/office/drawing/2014/main" id="{18347CE7-57DF-BD37-CD65-BF15407D90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6" name="直線コネクタ 4825">
                <a:extLst>
                  <a:ext uri="{FF2B5EF4-FFF2-40B4-BE49-F238E27FC236}">
                    <a16:creationId xmlns:a16="http://schemas.microsoft.com/office/drawing/2014/main" id="{4BDFDA2A-E3F7-8992-39A5-0A928E3511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7" name="直線コネクタ 4826">
                <a:extLst>
                  <a:ext uri="{FF2B5EF4-FFF2-40B4-BE49-F238E27FC236}">
                    <a16:creationId xmlns:a16="http://schemas.microsoft.com/office/drawing/2014/main" id="{E8B60884-AA35-6DFD-F72A-767CD6AC31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8" name="直線コネクタ 4827">
                <a:extLst>
                  <a:ext uri="{FF2B5EF4-FFF2-40B4-BE49-F238E27FC236}">
                    <a16:creationId xmlns:a16="http://schemas.microsoft.com/office/drawing/2014/main" id="{DF51B21D-2476-A43E-7B3B-4DB6A46E62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9" name="直線コネクタ 4828">
                <a:extLst>
                  <a:ext uri="{FF2B5EF4-FFF2-40B4-BE49-F238E27FC236}">
                    <a16:creationId xmlns:a16="http://schemas.microsoft.com/office/drawing/2014/main" id="{3A290287-5611-21F3-2BF2-959ED82A87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0" name="直線コネクタ 4829">
                <a:extLst>
                  <a:ext uri="{FF2B5EF4-FFF2-40B4-BE49-F238E27FC236}">
                    <a16:creationId xmlns:a16="http://schemas.microsoft.com/office/drawing/2014/main" id="{6FB2B619-E2E6-34B2-D472-2E841EA94F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1" name="直線コネクタ 4830">
                <a:extLst>
                  <a:ext uri="{FF2B5EF4-FFF2-40B4-BE49-F238E27FC236}">
                    <a16:creationId xmlns:a16="http://schemas.microsoft.com/office/drawing/2014/main" id="{A4D708FE-758C-3AC2-E62C-73A8E9E274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2" name="直線コネクタ 4831">
                <a:extLst>
                  <a:ext uri="{FF2B5EF4-FFF2-40B4-BE49-F238E27FC236}">
                    <a16:creationId xmlns:a16="http://schemas.microsoft.com/office/drawing/2014/main" id="{3FF809B9-9BC9-4A25-5266-9D43339F49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3" name="直線コネクタ 4832">
                <a:extLst>
                  <a:ext uri="{FF2B5EF4-FFF2-40B4-BE49-F238E27FC236}">
                    <a16:creationId xmlns:a16="http://schemas.microsoft.com/office/drawing/2014/main" id="{2F66EA27-46C8-4F00-8490-BD9EE75F75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4" name="直線コネクタ 4833">
                <a:extLst>
                  <a:ext uri="{FF2B5EF4-FFF2-40B4-BE49-F238E27FC236}">
                    <a16:creationId xmlns:a16="http://schemas.microsoft.com/office/drawing/2014/main" id="{6DCB3D23-0778-3D9A-8615-92D8E8E3F3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5" name="直線コネクタ 4834">
                <a:extLst>
                  <a:ext uri="{FF2B5EF4-FFF2-40B4-BE49-F238E27FC236}">
                    <a16:creationId xmlns:a16="http://schemas.microsoft.com/office/drawing/2014/main" id="{9E3E4BB4-7C54-6506-5501-F5DCB8214E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6" name="直線コネクタ 4835">
                <a:extLst>
                  <a:ext uri="{FF2B5EF4-FFF2-40B4-BE49-F238E27FC236}">
                    <a16:creationId xmlns:a16="http://schemas.microsoft.com/office/drawing/2014/main" id="{32772518-A8FD-1C93-F2DF-B7D276F1EF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7" name="直線コネクタ 4836">
                <a:extLst>
                  <a:ext uri="{FF2B5EF4-FFF2-40B4-BE49-F238E27FC236}">
                    <a16:creationId xmlns:a16="http://schemas.microsoft.com/office/drawing/2014/main" id="{1517DE0A-3DA3-BF69-202D-54E29B1B44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8" name="直線コネクタ 4837">
                <a:extLst>
                  <a:ext uri="{FF2B5EF4-FFF2-40B4-BE49-F238E27FC236}">
                    <a16:creationId xmlns:a16="http://schemas.microsoft.com/office/drawing/2014/main" id="{55C8153E-02D5-6E47-7BB2-8FFF66088F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9" name="直線コネクタ 4838">
                <a:extLst>
                  <a:ext uri="{FF2B5EF4-FFF2-40B4-BE49-F238E27FC236}">
                    <a16:creationId xmlns:a16="http://schemas.microsoft.com/office/drawing/2014/main" id="{96BECAA2-A28C-478F-A789-C16817C92E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0" name="直線コネクタ 4839">
                <a:extLst>
                  <a:ext uri="{FF2B5EF4-FFF2-40B4-BE49-F238E27FC236}">
                    <a16:creationId xmlns:a16="http://schemas.microsoft.com/office/drawing/2014/main" id="{083B04D4-5F61-32D0-7FB8-84913FFA03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1" name="直線コネクタ 4840">
                <a:extLst>
                  <a:ext uri="{FF2B5EF4-FFF2-40B4-BE49-F238E27FC236}">
                    <a16:creationId xmlns:a16="http://schemas.microsoft.com/office/drawing/2014/main" id="{6446B91F-68C5-04D2-47D1-F5DDA6DBEC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2" name="直線コネクタ 4841">
                <a:extLst>
                  <a:ext uri="{FF2B5EF4-FFF2-40B4-BE49-F238E27FC236}">
                    <a16:creationId xmlns:a16="http://schemas.microsoft.com/office/drawing/2014/main" id="{BA4B9E74-848D-A3B2-0201-71E6720E1B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3" name="直線コネクタ 4842">
                <a:extLst>
                  <a:ext uri="{FF2B5EF4-FFF2-40B4-BE49-F238E27FC236}">
                    <a16:creationId xmlns:a16="http://schemas.microsoft.com/office/drawing/2014/main" id="{20AE8A09-9E7E-6A7F-A3DD-B561DEA637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4" name="直線コネクタ 4843">
                <a:extLst>
                  <a:ext uri="{FF2B5EF4-FFF2-40B4-BE49-F238E27FC236}">
                    <a16:creationId xmlns:a16="http://schemas.microsoft.com/office/drawing/2014/main" id="{1A5BADE0-B0BB-207D-B53E-D1C6A89CC3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5" name="直線コネクタ 4844">
                <a:extLst>
                  <a:ext uri="{FF2B5EF4-FFF2-40B4-BE49-F238E27FC236}">
                    <a16:creationId xmlns:a16="http://schemas.microsoft.com/office/drawing/2014/main" id="{AB9FCF4D-FA9D-6464-DA56-FF8AEDC9F4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6" name="直線コネクタ 4845">
                <a:extLst>
                  <a:ext uri="{FF2B5EF4-FFF2-40B4-BE49-F238E27FC236}">
                    <a16:creationId xmlns:a16="http://schemas.microsoft.com/office/drawing/2014/main" id="{8D9D6975-20B0-3C17-B6DA-E43295ECCA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7" name="直線コネクタ 4846">
                <a:extLst>
                  <a:ext uri="{FF2B5EF4-FFF2-40B4-BE49-F238E27FC236}">
                    <a16:creationId xmlns:a16="http://schemas.microsoft.com/office/drawing/2014/main" id="{08A1A6B0-8F38-129D-1158-768D0328D4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8" name="直線コネクタ 4847">
                <a:extLst>
                  <a:ext uri="{FF2B5EF4-FFF2-40B4-BE49-F238E27FC236}">
                    <a16:creationId xmlns:a16="http://schemas.microsoft.com/office/drawing/2014/main" id="{588A7391-B09D-F16F-D03D-846497085A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9" name="直線コネクタ 4848">
                <a:extLst>
                  <a:ext uri="{FF2B5EF4-FFF2-40B4-BE49-F238E27FC236}">
                    <a16:creationId xmlns:a16="http://schemas.microsoft.com/office/drawing/2014/main" id="{53421DE9-E70E-8B54-E3BB-C4964BCB91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0" name="直線コネクタ 4849">
                <a:extLst>
                  <a:ext uri="{FF2B5EF4-FFF2-40B4-BE49-F238E27FC236}">
                    <a16:creationId xmlns:a16="http://schemas.microsoft.com/office/drawing/2014/main" id="{F906674B-9E4E-F578-238C-578BBA05AE6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1" name="直線コネクタ 4850">
                <a:extLst>
                  <a:ext uri="{FF2B5EF4-FFF2-40B4-BE49-F238E27FC236}">
                    <a16:creationId xmlns:a16="http://schemas.microsoft.com/office/drawing/2014/main" id="{F573B087-B60D-A211-73D3-054BFEC32C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2" name="直線コネクタ 4851">
                <a:extLst>
                  <a:ext uri="{FF2B5EF4-FFF2-40B4-BE49-F238E27FC236}">
                    <a16:creationId xmlns:a16="http://schemas.microsoft.com/office/drawing/2014/main" id="{B89DFE4C-3638-44DC-636B-A79A63ACE1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3" name="直線コネクタ 4852">
                <a:extLst>
                  <a:ext uri="{FF2B5EF4-FFF2-40B4-BE49-F238E27FC236}">
                    <a16:creationId xmlns:a16="http://schemas.microsoft.com/office/drawing/2014/main" id="{A31B3A05-10D3-CF84-37A9-BC3855EBB7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4" name="直線コネクタ 4853">
                <a:extLst>
                  <a:ext uri="{FF2B5EF4-FFF2-40B4-BE49-F238E27FC236}">
                    <a16:creationId xmlns:a16="http://schemas.microsoft.com/office/drawing/2014/main" id="{77CB8566-38AA-FE27-89E1-F104BE91D3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5" name="直線コネクタ 4854">
                <a:extLst>
                  <a:ext uri="{FF2B5EF4-FFF2-40B4-BE49-F238E27FC236}">
                    <a16:creationId xmlns:a16="http://schemas.microsoft.com/office/drawing/2014/main" id="{7D898049-94C4-0F85-CED3-BD50D8DEBF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6" name="直線コネクタ 4855">
                <a:extLst>
                  <a:ext uri="{FF2B5EF4-FFF2-40B4-BE49-F238E27FC236}">
                    <a16:creationId xmlns:a16="http://schemas.microsoft.com/office/drawing/2014/main" id="{478C4D31-184C-86D0-2425-06723106DD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7" name="直線コネクタ 4856">
                <a:extLst>
                  <a:ext uri="{FF2B5EF4-FFF2-40B4-BE49-F238E27FC236}">
                    <a16:creationId xmlns:a16="http://schemas.microsoft.com/office/drawing/2014/main" id="{6791D1A2-1B98-F35B-3386-F993C1F33C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8" name="直線コネクタ 4857">
                <a:extLst>
                  <a:ext uri="{FF2B5EF4-FFF2-40B4-BE49-F238E27FC236}">
                    <a16:creationId xmlns:a16="http://schemas.microsoft.com/office/drawing/2014/main" id="{4458A4B3-DDD6-529F-CA73-30FDE6E172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9" name="直線コネクタ 4858">
                <a:extLst>
                  <a:ext uri="{FF2B5EF4-FFF2-40B4-BE49-F238E27FC236}">
                    <a16:creationId xmlns:a16="http://schemas.microsoft.com/office/drawing/2014/main" id="{62777831-F454-D22C-B8BB-B7EF80BB51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0" name="直線コネクタ 4859">
                <a:extLst>
                  <a:ext uri="{FF2B5EF4-FFF2-40B4-BE49-F238E27FC236}">
                    <a16:creationId xmlns:a16="http://schemas.microsoft.com/office/drawing/2014/main" id="{0D04BE23-D910-0DB4-D2F1-83579C11A1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1" name="直線コネクタ 4860">
                <a:extLst>
                  <a:ext uri="{FF2B5EF4-FFF2-40B4-BE49-F238E27FC236}">
                    <a16:creationId xmlns:a16="http://schemas.microsoft.com/office/drawing/2014/main" id="{B0F5A48F-476B-7090-783F-8A5FAD66EF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2" name="直線コネクタ 4861">
                <a:extLst>
                  <a:ext uri="{FF2B5EF4-FFF2-40B4-BE49-F238E27FC236}">
                    <a16:creationId xmlns:a16="http://schemas.microsoft.com/office/drawing/2014/main" id="{523F0120-2102-CF84-B37D-FF6CC06934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3" name="直線コネクタ 4862">
                <a:extLst>
                  <a:ext uri="{FF2B5EF4-FFF2-40B4-BE49-F238E27FC236}">
                    <a16:creationId xmlns:a16="http://schemas.microsoft.com/office/drawing/2014/main" id="{13B0FB0F-017A-D319-8289-E19A5C8289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4" name="直線コネクタ 4863">
                <a:extLst>
                  <a:ext uri="{FF2B5EF4-FFF2-40B4-BE49-F238E27FC236}">
                    <a16:creationId xmlns:a16="http://schemas.microsoft.com/office/drawing/2014/main" id="{3804246D-4B8A-4865-4292-4B53724783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5" name="直線コネクタ 4864">
                <a:extLst>
                  <a:ext uri="{FF2B5EF4-FFF2-40B4-BE49-F238E27FC236}">
                    <a16:creationId xmlns:a16="http://schemas.microsoft.com/office/drawing/2014/main" id="{6565A465-883C-0DEB-31FA-D0DEC7D002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6" name="直線コネクタ 4865">
                <a:extLst>
                  <a:ext uri="{FF2B5EF4-FFF2-40B4-BE49-F238E27FC236}">
                    <a16:creationId xmlns:a16="http://schemas.microsoft.com/office/drawing/2014/main" id="{FD61C6E3-CEDE-01DB-B507-642C7E9C69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7" name="直線コネクタ 4866">
                <a:extLst>
                  <a:ext uri="{FF2B5EF4-FFF2-40B4-BE49-F238E27FC236}">
                    <a16:creationId xmlns:a16="http://schemas.microsoft.com/office/drawing/2014/main" id="{A395C4E4-154A-09CA-1F30-6940DBE6AF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8" name="直線コネクタ 4867">
                <a:extLst>
                  <a:ext uri="{FF2B5EF4-FFF2-40B4-BE49-F238E27FC236}">
                    <a16:creationId xmlns:a16="http://schemas.microsoft.com/office/drawing/2014/main" id="{D64CEE61-8BAD-7E22-23C7-22A04F7A99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9" name="直線コネクタ 4868">
                <a:extLst>
                  <a:ext uri="{FF2B5EF4-FFF2-40B4-BE49-F238E27FC236}">
                    <a16:creationId xmlns:a16="http://schemas.microsoft.com/office/drawing/2014/main" id="{AA71B9FF-70F3-CF38-1617-409D586F0E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0" name="直線コネクタ 4869">
                <a:extLst>
                  <a:ext uri="{FF2B5EF4-FFF2-40B4-BE49-F238E27FC236}">
                    <a16:creationId xmlns:a16="http://schemas.microsoft.com/office/drawing/2014/main" id="{5A3C2B60-7C0E-264C-461F-BF2D8B9CCB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1" name="直線コネクタ 4870">
                <a:extLst>
                  <a:ext uri="{FF2B5EF4-FFF2-40B4-BE49-F238E27FC236}">
                    <a16:creationId xmlns:a16="http://schemas.microsoft.com/office/drawing/2014/main" id="{AC37C5B0-E891-7679-A9A7-4138EBD40F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2" name="直線コネクタ 4871">
                <a:extLst>
                  <a:ext uri="{FF2B5EF4-FFF2-40B4-BE49-F238E27FC236}">
                    <a16:creationId xmlns:a16="http://schemas.microsoft.com/office/drawing/2014/main" id="{4B0D75C8-67D5-8C0A-A0D9-E6AEAC6F9E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3" name="直線コネクタ 4872">
                <a:extLst>
                  <a:ext uri="{FF2B5EF4-FFF2-40B4-BE49-F238E27FC236}">
                    <a16:creationId xmlns:a16="http://schemas.microsoft.com/office/drawing/2014/main" id="{A7DE2352-9B25-7768-5403-2B06AC41BC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4" name="直線コネクタ 4873">
                <a:extLst>
                  <a:ext uri="{FF2B5EF4-FFF2-40B4-BE49-F238E27FC236}">
                    <a16:creationId xmlns:a16="http://schemas.microsoft.com/office/drawing/2014/main" id="{FAA0BE1E-1CAB-EFD8-914D-15B4847615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5" name="直線コネクタ 4874">
                <a:extLst>
                  <a:ext uri="{FF2B5EF4-FFF2-40B4-BE49-F238E27FC236}">
                    <a16:creationId xmlns:a16="http://schemas.microsoft.com/office/drawing/2014/main" id="{38082763-9E1B-A12A-7052-DDEAF82E60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6" name="直線コネクタ 4875">
                <a:extLst>
                  <a:ext uri="{FF2B5EF4-FFF2-40B4-BE49-F238E27FC236}">
                    <a16:creationId xmlns:a16="http://schemas.microsoft.com/office/drawing/2014/main" id="{4B670C69-EE05-BC8A-D8B1-817E27F224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7" name="直線コネクタ 4876">
                <a:extLst>
                  <a:ext uri="{FF2B5EF4-FFF2-40B4-BE49-F238E27FC236}">
                    <a16:creationId xmlns:a16="http://schemas.microsoft.com/office/drawing/2014/main" id="{DD9FD9F6-E4C6-3B75-0B27-61EE065972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8" name="直線コネクタ 4877">
                <a:extLst>
                  <a:ext uri="{FF2B5EF4-FFF2-40B4-BE49-F238E27FC236}">
                    <a16:creationId xmlns:a16="http://schemas.microsoft.com/office/drawing/2014/main" id="{E86D4231-408D-CFFE-650E-07AC915C70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9" name="直線コネクタ 4878">
                <a:extLst>
                  <a:ext uri="{FF2B5EF4-FFF2-40B4-BE49-F238E27FC236}">
                    <a16:creationId xmlns:a16="http://schemas.microsoft.com/office/drawing/2014/main" id="{D2AAC70E-27DF-A5B8-D11E-3DCBC76D78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0" name="直線コネクタ 4879">
                <a:extLst>
                  <a:ext uri="{FF2B5EF4-FFF2-40B4-BE49-F238E27FC236}">
                    <a16:creationId xmlns:a16="http://schemas.microsoft.com/office/drawing/2014/main" id="{10CA8567-902B-7862-FBBB-3E6233041C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1" name="直線コネクタ 4880">
                <a:extLst>
                  <a:ext uri="{FF2B5EF4-FFF2-40B4-BE49-F238E27FC236}">
                    <a16:creationId xmlns:a16="http://schemas.microsoft.com/office/drawing/2014/main" id="{9152AD23-E2DA-173B-2421-46F1A0C411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2" name="直線コネクタ 4881">
                <a:extLst>
                  <a:ext uri="{FF2B5EF4-FFF2-40B4-BE49-F238E27FC236}">
                    <a16:creationId xmlns:a16="http://schemas.microsoft.com/office/drawing/2014/main" id="{D235882F-A200-7258-6226-7E91567E83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3" name="直線コネクタ 4882">
                <a:extLst>
                  <a:ext uri="{FF2B5EF4-FFF2-40B4-BE49-F238E27FC236}">
                    <a16:creationId xmlns:a16="http://schemas.microsoft.com/office/drawing/2014/main" id="{7542C0D5-65DD-67DF-CD08-CE56FFCC32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4" name="直線コネクタ 4883">
                <a:extLst>
                  <a:ext uri="{FF2B5EF4-FFF2-40B4-BE49-F238E27FC236}">
                    <a16:creationId xmlns:a16="http://schemas.microsoft.com/office/drawing/2014/main" id="{B719040B-59CA-16C1-4FA7-09D1CDBC22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5" name="直線コネクタ 4884">
                <a:extLst>
                  <a:ext uri="{FF2B5EF4-FFF2-40B4-BE49-F238E27FC236}">
                    <a16:creationId xmlns:a16="http://schemas.microsoft.com/office/drawing/2014/main" id="{A34E3EB9-FAB9-62FA-BC87-B3D8D68E86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6" name="直線コネクタ 4885">
                <a:extLst>
                  <a:ext uri="{FF2B5EF4-FFF2-40B4-BE49-F238E27FC236}">
                    <a16:creationId xmlns:a16="http://schemas.microsoft.com/office/drawing/2014/main" id="{156FA7A9-005A-5E99-38AC-1E896E3E2F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7" name="直線コネクタ 4886">
                <a:extLst>
                  <a:ext uri="{FF2B5EF4-FFF2-40B4-BE49-F238E27FC236}">
                    <a16:creationId xmlns:a16="http://schemas.microsoft.com/office/drawing/2014/main" id="{FE867E0A-94B3-F2E4-9F1E-B4EF50C00A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8" name="直線コネクタ 4887">
                <a:extLst>
                  <a:ext uri="{FF2B5EF4-FFF2-40B4-BE49-F238E27FC236}">
                    <a16:creationId xmlns:a16="http://schemas.microsoft.com/office/drawing/2014/main" id="{5E0DF1B4-5AB8-8665-461F-3274B55EBE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9" name="直線コネクタ 4888">
                <a:extLst>
                  <a:ext uri="{FF2B5EF4-FFF2-40B4-BE49-F238E27FC236}">
                    <a16:creationId xmlns:a16="http://schemas.microsoft.com/office/drawing/2014/main" id="{49EC6886-3459-27B6-A9AF-0703D8DC3E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0" name="直線コネクタ 4889">
                <a:extLst>
                  <a:ext uri="{FF2B5EF4-FFF2-40B4-BE49-F238E27FC236}">
                    <a16:creationId xmlns:a16="http://schemas.microsoft.com/office/drawing/2014/main" id="{770D7304-C0C5-28F2-B5F1-8190A286C90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1" name="直線コネクタ 4890">
                <a:extLst>
                  <a:ext uri="{FF2B5EF4-FFF2-40B4-BE49-F238E27FC236}">
                    <a16:creationId xmlns:a16="http://schemas.microsoft.com/office/drawing/2014/main" id="{19AA04D1-F83A-4CAE-176F-8061D00D97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2" name="直線コネクタ 4891">
                <a:extLst>
                  <a:ext uri="{FF2B5EF4-FFF2-40B4-BE49-F238E27FC236}">
                    <a16:creationId xmlns:a16="http://schemas.microsoft.com/office/drawing/2014/main" id="{5597E4D3-4BB5-5699-A4C7-9D6DF9C0FD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3" name="直線コネクタ 4892">
                <a:extLst>
                  <a:ext uri="{FF2B5EF4-FFF2-40B4-BE49-F238E27FC236}">
                    <a16:creationId xmlns:a16="http://schemas.microsoft.com/office/drawing/2014/main" id="{17C62161-04AC-30C2-5D05-0653DFBE35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4" name="直線コネクタ 4893">
                <a:extLst>
                  <a:ext uri="{FF2B5EF4-FFF2-40B4-BE49-F238E27FC236}">
                    <a16:creationId xmlns:a16="http://schemas.microsoft.com/office/drawing/2014/main" id="{BE3F7F8B-D666-F9A7-27DB-331DFB2335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5" name="直線コネクタ 4894">
                <a:extLst>
                  <a:ext uri="{FF2B5EF4-FFF2-40B4-BE49-F238E27FC236}">
                    <a16:creationId xmlns:a16="http://schemas.microsoft.com/office/drawing/2014/main" id="{BCDE9283-1CC8-87AE-7C47-3CBAE468F3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6" name="直線コネクタ 4895">
                <a:extLst>
                  <a:ext uri="{FF2B5EF4-FFF2-40B4-BE49-F238E27FC236}">
                    <a16:creationId xmlns:a16="http://schemas.microsoft.com/office/drawing/2014/main" id="{A589DE09-5748-96B9-846F-B163FD4E03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7" name="直線コネクタ 4896">
                <a:extLst>
                  <a:ext uri="{FF2B5EF4-FFF2-40B4-BE49-F238E27FC236}">
                    <a16:creationId xmlns:a16="http://schemas.microsoft.com/office/drawing/2014/main" id="{FF777181-55C7-8A15-E2F0-401A68E8E3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8" name="直線コネクタ 4897">
                <a:extLst>
                  <a:ext uri="{FF2B5EF4-FFF2-40B4-BE49-F238E27FC236}">
                    <a16:creationId xmlns:a16="http://schemas.microsoft.com/office/drawing/2014/main" id="{94CA524D-90BF-3B20-AC29-4BE0FC965E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9" name="直線コネクタ 4898">
                <a:extLst>
                  <a:ext uri="{FF2B5EF4-FFF2-40B4-BE49-F238E27FC236}">
                    <a16:creationId xmlns:a16="http://schemas.microsoft.com/office/drawing/2014/main" id="{E72A3972-7BF4-4C45-908A-D299DF5AD9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0" name="直線コネクタ 4899">
                <a:extLst>
                  <a:ext uri="{FF2B5EF4-FFF2-40B4-BE49-F238E27FC236}">
                    <a16:creationId xmlns:a16="http://schemas.microsoft.com/office/drawing/2014/main" id="{0F29010A-B2D5-268E-4151-AB043026FA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1" name="直線コネクタ 4900">
                <a:extLst>
                  <a:ext uri="{FF2B5EF4-FFF2-40B4-BE49-F238E27FC236}">
                    <a16:creationId xmlns:a16="http://schemas.microsoft.com/office/drawing/2014/main" id="{9EAA9401-A764-3A4E-F8EC-891B65B86F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2" name="直線コネクタ 4901">
                <a:extLst>
                  <a:ext uri="{FF2B5EF4-FFF2-40B4-BE49-F238E27FC236}">
                    <a16:creationId xmlns:a16="http://schemas.microsoft.com/office/drawing/2014/main" id="{BBEF8672-1F50-D35A-4C2E-D2BBE0ECE8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3" name="直線コネクタ 4902">
                <a:extLst>
                  <a:ext uri="{FF2B5EF4-FFF2-40B4-BE49-F238E27FC236}">
                    <a16:creationId xmlns:a16="http://schemas.microsoft.com/office/drawing/2014/main" id="{35013956-9851-B83F-085E-36D991A5C1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4" name="直線コネクタ 4903">
                <a:extLst>
                  <a:ext uri="{FF2B5EF4-FFF2-40B4-BE49-F238E27FC236}">
                    <a16:creationId xmlns:a16="http://schemas.microsoft.com/office/drawing/2014/main" id="{DB1EAA90-0113-7BD2-EFD3-35A85CD909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5" name="直線コネクタ 4904">
                <a:extLst>
                  <a:ext uri="{FF2B5EF4-FFF2-40B4-BE49-F238E27FC236}">
                    <a16:creationId xmlns:a16="http://schemas.microsoft.com/office/drawing/2014/main" id="{144CCD35-B5E2-0723-506E-9319D0B379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6" name="直線コネクタ 4905">
                <a:extLst>
                  <a:ext uri="{FF2B5EF4-FFF2-40B4-BE49-F238E27FC236}">
                    <a16:creationId xmlns:a16="http://schemas.microsoft.com/office/drawing/2014/main" id="{DA04B288-35C2-D797-5EEF-4A84BE6F32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7" name="直線コネクタ 4906">
                <a:extLst>
                  <a:ext uri="{FF2B5EF4-FFF2-40B4-BE49-F238E27FC236}">
                    <a16:creationId xmlns:a16="http://schemas.microsoft.com/office/drawing/2014/main" id="{A1DA0CBB-6DE7-5C35-45F6-A2BCE01FA6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8" name="直線コネクタ 4907">
                <a:extLst>
                  <a:ext uri="{FF2B5EF4-FFF2-40B4-BE49-F238E27FC236}">
                    <a16:creationId xmlns:a16="http://schemas.microsoft.com/office/drawing/2014/main" id="{4149E254-69C1-EF53-DE2C-B1A74F98F7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9" name="直線コネクタ 4908">
                <a:extLst>
                  <a:ext uri="{FF2B5EF4-FFF2-40B4-BE49-F238E27FC236}">
                    <a16:creationId xmlns:a16="http://schemas.microsoft.com/office/drawing/2014/main" id="{BC9BDED0-8ABD-6E50-F35A-53849A8EB5B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0" name="直線コネクタ 4909">
                <a:extLst>
                  <a:ext uri="{FF2B5EF4-FFF2-40B4-BE49-F238E27FC236}">
                    <a16:creationId xmlns:a16="http://schemas.microsoft.com/office/drawing/2014/main" id="{7695247D-4C4F-25A3-2537-52D3A4736F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1" name="直線コネクタ 4910">
                <a:extLst>
                  <a:ext uri="{FF2B5EF4-FFF2-40B4-BE49-F238E27FC236}">
                    <a16:creationId xmlns:a16="http://schemas.microsoft.com/office/drawing/2014/main" id="{642EAA09-192B-4446-6D6C-EBC18C59AF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2" name="直線コネクタ 4911">
                <a:extLst>
                  <a:ext uri="{FF2B5EF4-FFF2-40B4-BE49-F238E27FC236}">
                    <a16:creationId xmlns:a16="http://schemas.microsoft.com/office/drawing/2014/main" id="{87C40327-BC52-0F36-51CB-4DB6549AC4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3" name="直線コネクタ 4912">
                <a:extLst>
                  <a:ext uri="{FF2B5EF4-FFF2-40B4-BE49-F238E27FC236}">
                    <a16:creationId xmlns:a16="http://schemas.microsoft.com/office/drawing/2014/main" id="{9274DD16-56B1-51CD-E37C-F3C916A396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4" name="直線コネクタ 4913">
                <a:extLst>
                  <a:ext uri="{FF2B5EF4-FFF2-40B4-BE49-F238E27FC236}">
                    <a16:creationId xmlns:a16="http://schemas.microsoft.com/office/drawing/2014/main" id="{BC2DFA8C-ECA0-0304-F917-D6157E76C8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5" name="直線コネクタ 4914">
                <a:extLst>
                  <a:ext uri="{FF2B5EF4-FFF2-40B4-BE49-F238E27FC236}">
                    <a16:creationId xmlns:a16="http://schemas.microsoft.com/office/drawing/2014/main" id="{305454E7-1BDA-7EE7-B81F-852C79C1EF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6" name="直線コネクタ 4915">
                <a:extLst>
                  <a:ext uri="{FF2B5EF4-FFF2-40B4-BE49-F238E27FC236}">
                    <a16:creationId xmlns:a16="http://schemas.microsoft.com/office/drawing/2014/main" id="{F3BA29A0-2679-71CB-36ED-097F3F7E00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7" name="直線コネクタ 4916">
                <a:extLst>
                  <a:ext uri="{FF2B5EF4-FFF2-40B4-BE49-F238E27FC236}">
                    <a16:creationId xmlns:a16="http://schemas.microsoft.com/office/drawing/2014/main" id="{30C921B3-D1CC-CC30-0907-2728A46C3D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8" name="直線コネクタ 4917">
                <a:extLst>
                  <a:ext uri="{FF2B5EF4-FFF2-40B4-BE49-F238E27FC236}">
                    <a16:creationId xmlns:a16="http://schemas.microsoft.com/office/drawing/2014/main" id="{E3D5A7C4-9DD7-6F21-6DA7-3A04EEE303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9" name="直線コネクタ 4918">
                <a:extLst>
                  <a:ext uri="{FF2B5EF4-FFF2-40B4-BE49-F238E27FC236}">
                    <a16:creationId xmlns:a16="http://schemas.microsoft.com/office/drawing/2014/main" id="{F50DF685-DF09-2279-48AC-0E5681C02A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0" name="直線コネクタ 4919">
                <a:extLst>
                  <a:ext uri="{FF2B5EF4-FFF2-40B4-BE49-F238E27FC236}">
                    <a16:creationId xmlns:a16="http://schemas.microsoft.com/office/drawing/2014/main" id="{F8CBAE69-416E-B638-F561-76A53B0290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1" name="直線コネクタ 4920">
                <a:extLst>
                  <a:ext uri="{FF2B5EF4-FFF2-40B4-BE49-F238E27FC236}">
                    <a16:creationId xmlns:a16="http://schemas.microsoft.com/office/drawing/2014/main" id="{CC4D46F6-5E9E-65A2-B3CB-124CC160D2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2" name="直線コネクタ 4921">
                <a:extLst>
                  <a:ext uri="{FF2B5EF4-FFF2-40B4-BE49-F238E27FC236}">
                    <a16:creationId xmlns:a16="http://schemas.microsoft.com/office/drawing/2014/main" id="{BC1CDE8A-960F-53E6-704A-D6CF3309EC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3" name="直線コネクタ 4922">
                <a:extLst>
                  <a:ext uri="{FF2B5EF4-FFF2-40B4-BE49-F238E27FC236}">
                    <a16:creationId xmlns:a16="http://schemas.microsoft.com/office/drawing/2014/main" id="{A3EE6439-1F71-07FF-277E-0FF30A845B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4" name="直線コネクタ 4923">
                <a:extLst>
                  <a:ext uri="{FF2B5EF4-FFF2-40B4-BE49-F238E27FC236}">
                    <a16:creationId xmlns:a16="http://schemas.microsoft.com/office/drawing/2014/main" id="{E6A24380-B434-2D5F-FCAE-D544387DCD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5" name="直線コネクタ 4924">
                <a:extLst>
                  <a:ext uri="{FF2B5EF4-FFF2-40B4-BE49-F238E27FC236}">
                    <a16:creationId xmlns:a16="http://schemas.microsoft.com/office/drawing/2014/main" id="{782094AE-17CB-5EDD-9FBC-52AD83F27E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6" name="直線コネクタ 4925">
                <a:extLst>
                  <a:ext uri="{FF2B5EF4-FFF2-40B4-BE49-F238E27FC236}">
                    <a16:creationId xmlns:a16="http://schemas.microsoft.com/office/drawing/2014/main" id="{7B79F899-A557-371A-CBC6-5CAE6334EF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7" name="直線コネクタ 4926">
                <a:extLst>
                  <a:ext uri="{FF2B5EF4-FFF2-40B4-BE49-F238E27FC236}">
                    <a16:creationId xmlns:a16="http://schemas.microsoft.com/office/drawing/2014/main" id="{A9F9BF73-AA60-EEEC-FF63-C9A906561C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8" name="直線コネクタ 4927">
                <a:extLst>
                  <a:ext uri="{FF2B5EF4-FFF2-40B4-BE49-F238E27FC236}">
                    <a16:creationId xmlns:a16="http://schemas.microsoft.com/office/drawing/2014/main" id="{221C6945-CDDC-CA91-27E0-23CC4B7F43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9" name="直線コネクタ 4928">
                <a:extLst>
                  <a:ext uri="{FF2B5EF4-FFF2-40B4-BE49-F238E27FC236}">
                    <a16:creationId xmlns:a16="http://schemas.microsoft.com/office/drawing/2014/main" id="{C5ECC852-0441-E27A-DD30-AE0BFB94CD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0" name="直線コネクタ 4929">
                <a:extLst>
                  <a:ext uri="{FF2B5EF4-FFF2-40B4-BE49-F238E27FC236}">
                    <a16:creationId xmlns:a16="http://schemas.microsoft.com/office/drawing/2014/main" id="{1BC20B6A-2D58-1B32-6E16-76735CF8E0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1" name="直線コネクタ 4930">
                <a:extLst>
                  <a:ext uri="{FF2B5EF4-FFF2-40B4-BE49-F238E27FC236}">
                    <a16:creationId xmlns:a16="http://schemas.microsoft.com/office/drawing/2014/main" id="{890A55D9-0098-F861-3D64-08C6E99E0B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2" name="直線コネクタ 4931">
                <a:extLst>
                  <a:ext uri="{FF2B5EF4-FFF2-40B4-BE49-F238E27FC236}">
                    <a16:creationId xmlns:a16="http://schemas.microsoft.com/office/drawing/2014/main" id="{7971449A-5687-F9A6-FA07-000151A20B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3" name="直線コネクタ 4932">
                <a:extLst>
                  <a:ext uri="{FF2B5EF4-FFF2-40B4-BE49-F238E27FC236}">
                    <a16:creationId xmlns:a16="http://schemas.microsoft.com/office/drawing/2014/main" id="{77099C40-A5D4-F5B6-F62F-56C9FCDDC7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4" name="直線コネクタ 4933">
                <a:extLst>
                  <a:ext uri="{FF2B5EF4-FFF2-40B4-BE49-F238E27FC236}">
                    <a16:creationId xmlns:a16="http://schemas.microsoft.com/office/drawing/2014/main" id="{82DA0C46-34A6-6FB5-58E7-46D035CFFF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5" name="直線コネクタ 4934">
                <a:extLst>
                  <a:ext uri="{FF2B5EF4-FFF2-40B4-BE49-F238E27FC236}">
                    <a16:creationId xmlns:a16="http://schemas.microsoft.com/office/drawing/2014/main" id="{9238DF88-38A0-96B7-0079-510BDA357A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6" name="直線コネクタ 4935">
                <a:extLst>
                  <a:ext uri="{FF2B5EF4-FFF2-40B4-BE49-F238E27FC236}">
                    <a16:creationId xmlns:a16="http://schemas.microsoft.com/office/drawing/2014/main" id="{EEFA1B24-5088-C66A-11D5-4E91DEB9EA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7" name="直線コネクタ 4936">
                <a:extLst>
                  <a:ext uri="{FF2B5EF4-FFF2-40B4-BE49-F238E27FC236}">
                    <a16:creationId xmlns:a16="http://schemas.microsoft.com/office/drawing/2014/main" id="{B43D1355-BB19-F714-7839-B36B237DF6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8" name="直線コネクタ 4937">
                <a:extLst>
                  <a:ext uri="{FF2B5EF4-FFF2-40B4-BE49-F238E27FC236}">
                    <a16:creationId xmlns:a16="http://schemas.microsoft.com/office/drawing/2014/main" id="{643EFF46-696D-A3AB-E2A2-F6811A39D6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9" name="直線コネクタ 4938">
                <a:extLst>
                  <a:ext uri="{FF2B5EF4-FFF2-40B4-BE49-F238E27FC236}">
                    <a16:creationId xmlns:a16="http://schemas.microsoft.com/office/drawing/2014/main" id="{9CF8A58C-A6A8-F27E-F1A6-2F6DAA16E2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0" name="直線コネクタ 4939">
                <a:extLst>
                  <a:ext uri="{FF2B5EF4-FFF2-40B4-BE49-F238E27FC236}">
                    <a16:creationId xmlns:a16="http://schemas.microsoft.com/office/drawing/2014/main" id="{ED212B04-5FDB-A46E-157B-6E43DEBE89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1" name="直線コネクタ 4940">
                <a:extLst>
                  <a:ext uri="{FF2B5EF4-FFF2-40B4-BE49-F238E27FC236}">
                    <a16:creationId xmlns:a16="http://schemas.microsoft.com/office/drawing/2014/main" id="{1901B585-6952-5539-9DCB-F4F528C3E9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2" name="直線コネクタ 4941">
                <a:extLst>
                  <a:ext uri="{FF2B5EF4-FFF2-40B4-BE49-F238E27FC236}">
                    <a16:creationId xmlns:a16="http://schemas.microsoft.com/office/drawing/2014/main" id="{BA2A0692-621C-4AB0-017B-D9A67F944B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3" name="直線コネクタ 4942">
                <a:extLst>
                  <a:ext uri="{FF2B5EF4-FFF2-40B4-BE49-F238E27FC236}">
                    <a16:creationId xmlns:a16="http://schemas.microsoft.com/office/drawing/2014/main" id="{88E2827B-DD54-CF6E-68C2-41949F64B8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4" name="直線コネクタ 4943">
                <a:extLst>
                  <a:ext uri="{FF2B5EF4-FFF2-40B4-BE49-F238E27FC236}">
                    <a16:creationId xmlns:a16="http://schemas.microsoft.com/office/drawing/2014/main" id="{D3D49687-83B9-745E-11EF-3BBDB3B7AC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5" name="直線コネクタ 4944">
                <a:extLst>
                  <a:ext uri="{FF2B5EF4-FFF2-40B4-BE49-F238E27FC236}">
                    <a16:creationId xmlns:a16="http://schemas.microsoft.com/office/drawing/2014/main" id="{945AD9D2-F96A-9DC3-7C88-D890F396ED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6" name="直線コネクタ 4945">
                <a:extLst>
                  <a:ext uri="{FF2B5EF4-FFF2-40B4-BE49-F238E27FC236}">
                    <a16:creationId xmlns:a16="http://schemas.microsoft.com/office/drawing/2014/main" id="{68690524-6180-D8EF-5619-03D544EA7D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7" name="直線コネクタ 4946">
                <a:extLst>
                  <a:ext uri="{FF2B5EF4-FFF2-40B4-BE49-F238E27FC236}">
                    <a16:creationId xmlns:a16="http://schemas.microsoft.com/office/drawing/2014/main" id="{BA969F2D-E8D0-5B7E-EC17-90D9D6068C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8" name="直線コネクタ 4947">
                <a:extLst>
                  <a:ext uri="{FF2B5EF4-FFF2-40B4-BE49-F238E27FC236}">
                    <a16:creationId xmlns:a16="http://schemas.microsoft.com/office/drawing/2014/main" id="{D3B08169-98F7-4261-83B3-889F979DF4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9" name="直線コネクタ 4948">
                <a:extLst>
                  <a:ext uri="{FF2B5EF4-FFF2-40B4-BE49-F238E27FC236}">
                    <a16:creationId xmlns:a16="http://schemas.microsoft.com/office/drawing/2014/main" id="{B133725F-314B-0326-49B9-150BA55EA0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0" name="直線コネクタ 4949">
                <a:extLst>
                  <a:ext uri="{FF2B5EF4-FFF2-40B4-BE49-F238E27FC236}">
                    <a16:creationId xmlns:a16="http://schemas.microsoft.com/office/drawing/2014/main" id="{4EF20BAA-E4CC-CACF-71EA-B5AB36D84D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1" name="直線コネクタ 4950">
                <a:extLst>
                  <a:ext uri="{FF2B5EF4-FFF2-40B4-BE49-F238E27FC236}">
                    <a16:creationId xmlns:a16="http://schemas.microsoft.com/office/drawing/2014/main" id="{846BC221-0E85-57F6-9B71-830FB6D67E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2" name="直線コネクタ 4951">
                <a:extLst>
                  <a:ext uri="{FF2B5EF4-FFF2-40B4-BE49-F238E27FC236}">
                    <a16:creationId xmlns:a16="http://schemas.microsoft.com/office/drawing/2014/main" id="{2C04D52A-8063-2CD5-834E-5362CC4E17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3" name="直線コネクタ 4952">
                <a:extLst>
                  <a:ext uri="{FF2B5EF4-FFF2-40B4-BE49-F238E27FC236}">
                    <a16:creationId xmlns:a16="http://schemas.microsoft.com/office/drawing/2014/main" id="{5605C783-B605-21AB-1546-480DEA7762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4" name="直線コネクタ 4953">
                <a:extLst>
                  <a:ext uri="{FF2B5EF4-FFF2-40B4-BE49-F238E27FC236}">
                    <a16:creationId xmlns:a16="http://schemas.microsoft.com/office/drawing/2014/main" id="{61338802-D9EE-8CED-6EA3-695EBFCC23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5" name="直線コネクタ 4954">
                <a:extLst>
                  <a:ext uri="{FF2B5EF4-FFF2-40B4-BE49-F238E27FC236}">
                    <a16:creationId xmlns:a16="http://schemas.microsoft.com/office/drawing/2014/main" id="{CC04723B-3E72-7386-DE89-16B6792395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6" name="直線コネクタ 4955">
                <a:extLst>
                  <a:ext uri="{FF2B5EF4-FFF2-40B4-BE49-F238E27FC236}">
                    <a16:creationId xmlns:a16="http://schemas.microsoft.com/office/drawing/2014/main" id="{445D5777-AF78-724E-271A-F10763A707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7" name="直線コネクタ 4956">
                <a:extLst>
                  <a:ext uri="{FF2B5EF4-FFF2-40B4-BE49-F238E27FC236}">
                    <a16:creationId xmlns:a16="http://schemas.microsoft.com/office/drawing/2014/main" id="{4BC3A5C2-761B-8524-91D1-F137A57A26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8" name="直線コネクタ 4957">
                <a:extLst>
                  <a:ext uri="{FF2B5EF4-FFF2-40B4-BE49-F238E27FC236}">
                    <a16:creationId xmlns:a16="http://schemas.microsoft.com/office/drawing/2014/main" id="{CB08CCBA-D6FB-C6E3-69B3-978C7A3460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9" name="直線コネクタ 4958">
                <a:extLst>
                  <a:ext uri="{FF2B5EF4-FFF2-40B4-BE49-F238E27FC236}">
                    <a16:creationId xmlns:a16="http://schemas.microsoft.com/office/drawing/2014/main" id="{9E512065-D0D6-1A51-692D-1D8040A202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0" name="直線コネクタ 4959">
                <a:extLst>
                  <a:ext uri="{FF2B5EF4-FFF2-40B4-BE49-F238E27FC236}">
                    <a16:creationId xmlns:a16="http://schemas.microsoft.com/office/drawing/2014/main" id="{CA709654-3628-7327-55EC-240773DFC9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1" name="直線コネクタ 4960">
                <a:extLst>
                  <a:ext uri="{FF2B5EF4-FFF2-40B4-BE49-F238E27FC236}">
                    <a16:creationId xmlns:a16="http://schemas.microsoft.com/office/drawing/2014/main" id="{CCF1A866-243C-0AD6-8C35-74EA2BEFFD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2" name="直線コネクタ 4961">
                <a:extLst>
                  <a:ext uri="{FF2B5EF4-FFF2-40B4-BE49-F238E27FC236}">
                    <a16:creationId xmlns:a16="http://schemas.microsoft.com/office/drawing/2014/main" id="{635E9225-6307-B660-6D16-CF3A2EB507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3" name="直線コネクタ 4962">
                <a:extLst>
                  <a:ext uri="{FF2B5EF4-FFF2-40B4-BE49-F238E27FC236}">
                    <a16:creationId xmlns:a16="http://schemas.microsoft.com/office/drawing/2014/main" id="{FD8D0B51-18B2-1A8E-20B6-EA87FD9011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4" name="直線コネクタ 4963">
                <a:extLst>
                  <a:ext uri="{FF2B5EF4-FFF2-40B4-BE49-F238E27FC236}">
                    <a16:creationId xmlns:a16="http://schemas.microsoft.com/office/drawing/2014/main" id="{B8E2D187-D098-97C0-C96A-570F6470E8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5" name="直線コネクタ 4964">
                <a:extLst>
                  <a:ext uri="{FF2B5EF4-FFF2-40B4-BE49-F238E27FC236}">
                    <a16:creationId xmlns:a16="http://schemas.microsoft.com/office/drawing/2014/main" id="{BA8BD581-311F-048C-30E3-51D9C1E595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6" name="直線コネクタ 4965">
                <a:extLst>
                  <a:ext uri="{FF2B5EF4-FFF2-40B4-BE49-F238E27FC236}">
                    <a16:creationId xmlns:a16="http://schemas.microsoft.com/office/drawing/2014/main" id="{ACBFCDD2-32B0-9F72-C054-784F4B3A9D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7" name="直線コネクタ 4966">
                <a:extLst>
                  <a:ext uri="{FF2B5EF4-FFF2-40B4-BE49-F238E27FC236}">
                    <a16:creationId xmlns:a16="http://schemas.microsoft.com/office/drawing/2014/main" id="{3981653E-8769-EA00-6742-B8C3668166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8" name="直線コネクタ 4967">
                <a:extLst>
                  <a:ext uri="{FF2B5EF4-FFF2-40B4-BE49-F238E27FC236}">
                    <a16:creationId xmlns:a16="http://schemas.microsoft.com/office/drawing/2014/main" id="{2BFBDEFC-E852-6747-BA74-3326C95297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9" name="直線コネクタ 4968">
                <a:extLst>
                  <a:ext uri="{FF2B5EF4-FFF2-40B4-BE49-F238E27FC236}">
                    <a16:creationId xmlns:a16="http://schemas.microsoft.com/office/drawing/2014/main" id="{0E71FF42-BF1E-3DE8-263D-6CAE83DA4C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0" name="直線コネクタ 4969">
                <a:extLst>
                  <a:ext uri="{FF2B5EF4-FFF2-40B4-BE49-F238E27FC236}">
                    <a16:creationId xmlns:a16="http://schemas.microsoft.com/office/drawing/2014/main" id="{7FDEA99B-56C0-9982-8CA8-2DB956ED7E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1" name="直線コネクタ 4970">
                <a:extLst>
                  <a:ext uri="{FF2B5EF4-FFF2-40B4-BE49-F238E27FC236}">
                    <a16:creationId xmlns:a16="http://schemas.microsoft.com/office/drawing/2014/main" id="{F6389CBF-1007-03D6-4D51-A143D16EEE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2" name="直線コネクタ 4971">
                <a:extLst>
                  <a:ext uri="{FF2B5EF4-FFF2-40B4-BE49-F238E27FC236}">
                    <a16:creationId xmlns:a16="http://schemas.microsoft.com/office/drawing/2014/main" id="{58C3308B-0487-D118-A390-AE3D6B67D2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3" name="直線コネクタ 4972">
                <a:extLst>
                  <a:ext uri="{FF2B5EF4-FFF2-40B4-BE49-F238E27FC236}">
                    <a16:creationId xmlns:a16="http://schemas.microsoft.com/office/drawing/2014/main" id="{882EBAD2-8697-5227-462F-46860E1D25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4" name="直線コネクタ 4973">
                <a:extLst>
                  <a:ext uri="{FF2B5EF4-FFF2-40B4-BE49-F238E27FC236}">
                    <a16:creationId xmlns:a16="http://schemas.microsoft.com/office/drawing/2014/main" id="{D3172DC7-8D95-FFA1-B511-CFD9B8881E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5" name="直線コネクタ 4974">
                <a:extLst>
                  <a:ext uri="{FF2B5EF4-FFF2-40B4-BE49-F238E27FC236}">
                    <a16:creationId xmlns:a16="http://schemas.microsoft.com/office/drawing/2014/main" id="{31FB51CA-8A61-794D-FC7A-37A8C90CB9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6" name="直線コネクタ 4975">
                <a:extLst>
                  <a:ext uri="{FF2B5EF4-FFF2-40B4-BE49-F238E27FC236}">
                    <a16:creationId xmlns:a16="http://schemas.microsoft.com/office/drawing/2014/main" id="{67DFE769-31E7-F1FF-B2DF-08589A226F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7" name="直線コネクタ 4976">
                <a:extLst>
                  <a:ext uri="{FF2B5EF4-FFF2-40B4-BE49-F238E27FC236}">
                    <a16:creationId xmlns:a16="http://schemas.microsoft.com/office/drawing/2014/main" id="{86CF94D3-EFF2-032A-D90B-F233CC9FC0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8" name="直線コネクタ 4977">
                <a:extLst>
                  <a:ext uri="{FF2B5EF4-FFF2-40B4-BE49-F238E27FC236}">
                    <a16:creationId xmlns:a16="http://schemas.microsoft.com/office/drawing/2014/main" id="{328FDDA1-9BCA-29BE-167F-8E44E653A1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9" name="直線コネクタ 4978">
                <a:extLst>
                  <a:ext uri="{FF2B5EF4-FFF2-40B4-BE49-F238E27FC236}">
                    <a16:creationId xmlns:a16="http://schemas.microsoft.com/office/drawing/2014/main" id="{E866544A-DDB7-200E-E8ED-E612BE19AA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0" name="直線コネクタ 4979">
                <a:extLst>
                  <a:ext uri="{FF2B5EF4-FFF2-40B4-BE49-F238E27FC236}">
                    <a16:creationId xmlns:a16="http://schemas.microsoft.com/office/drawing/2014/main" id="{7C04E376-66D3-58F3-CEBE-0B5E5763E2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1" name="直線コネクタ 4980">
                <a:extLst>
                  <a:ext uri="{FF2B5EF4-FFF2-40B4-BE49-F238E27FC236}">
                    <a16:creationId xmlns:a16="http://schemas.microsoft.com/office/drawing/2014/main" id="{11ECC6AC-49B4-5375-688D-09EB49FAF4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2" name="直線コネクタ 4981">
                <a:extLst>
                  <a:ext uri="{FF2B5EF4-FFF2-40B4-BE49-F238E27FC236}">
                    <a16:creationId xmlns:a16="http://schemas.microsoft.com/office/drawing/2014/main" id="{E2361C07-3DB9-DA09-400E-7B7F89DE4A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3" name="直線コネクタ 4982">
                <a:extLst>
                  <a:ext uri="{FF2B5EF4-FFF2-40B4-BE49-F238E27FC236}">
                    <a16:creationId xmlns:a16="http://schemas.microsoft.com/office/drawing/2014/main" id="{C502E17C-1564-3563-FBBB-458AA8F298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4" name="直線コネクタ 4983">
                <a:extLst>
                  <a:ext uri="{FF2B5EF4-FFF2-40B4-BE49-F238E27FC236}">
                    <a16:creationId xmlns:a16="http://schemas.microsoft.com/office/drawing/2014/main" id="{7BE00714-80F6-5404-C6E9-D883F83FD1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5" name="直線コネクタ 4984">
                <a:extLst>
                  <a:ext uri="{FF2B5EF4-FFF2-40B4-BE49-F238E27FC236}">
                    <a16:creationId xmlns:a16="http://schemas.microsoft.com/office/drawing/2014/main" id="{8295798A-BA74-E3FF-99F9-7107781111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6" name="直線コネクタ 4985">
                <a:extLst>
                  <a:ext uri="{FF2B5EF4-FFF2-40B4-BE49-F238E27FC236}">
                    <a16:creationId xmlns:a16="http://schemas.microsoft.com/office/drawing/2014/main" id="{BDFFE426-DB7E-BC12-2074-2D5F81EA25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7" name="直線コネクタ 4986">
                <a:extLst>
                  <a:ext uri="{FF2B5EF4-FFF2-40B4-BE49-F238E27FC236}">
                    <a16:creationId xmlns:a16="http://schemas.microsoft.com/office/drawing/2014/main" id="{0E6979CA-2DC7-1BA5-BEB3-A930401C2E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8" name="直線コネクタ 4987">
                <a:extLst>
                  <a:ext uri="{FF2B5EF4-FFF2-40B4-BE49-F238E27FC236}">
                    <a16:creationId xmlns:a16="http://schemas.microsoft.com/office/drawing/2014/main" id="{77EAACE3-B247-8C38-116E-641EDDF676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9" name="直線コネクタ 4988">
                <a:extLst>
                  <a:ext uri="{FF2B5EF4-FFF2-40B4-BE49-F238E27FC236}">
                    <a16:creationId xmlns:a16="http://schemas.microsoft.com/office/drawing/2014/main" id="{CD54D5AE-A67E-2CEF-8D4B-46F61CF2F6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0" name="直線コネクタ 4989">
                <a:extLst>
                  <a:ext uri="{FF2B5EF4-FFF2-40B4-BE49-F238E27FC236}">
                    <a16:creationId xmlns:a16="http://schemas.microsoft.com/office/drawing/2014/main" id="{74F404D9-16DB-CBEA-253C-E997E0EE63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1" name="直線コネクタ 4990">
                <a:extLst>
                  <a:ext uri="{FF2B5EF4-FFF2-40B4-BE49-F238E27FC236}">
                    <a16:creationId xmlns:a16="http://schemas.microsoft.com/office/drawing/2014/main" id="{D7673B8E-9E5A-654F-5EAE-666D1998C0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2" name="直線コネクタ 4991">
                <a:extLst>
                  <a:ext uri="{FF2B5EF4-FFF2-40B4-BE49-F238E27FC236}">
                    <a16:creationId xmlns:a16="http://schemas.microsoft.com/office/drawing/2014/main" id="{1B7C19C8-598E-05F2-0052-D67150402E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3" name="直線コネクタ 4992">
                <a:extLst>
                  <a:ext uri="{FF2B5EF4-FFF2-40B4-BE49-F238E27FC236}">
                    <a16:creationId xmlns:a16="http://schemas.microsoft.com/office/drawing/2014/main" id="{248D70BD-3C56-3296-5168-808F0E8D20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4" name="直線コネクタ 4993">
                <a:extLst>
                  <a:ext uri="{FF2B5EF4-FFF2-40B4-BE49-F238E27FC236}">
                    <a16:creationId xmlns:a16="http://schemas.microsoft.com/office/drawing/2014/main" id="{B58EFE35-6793-9A1A-C3FB-3A2FAD854D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5" name="直線コネクタ 4994">
                <a:extLst>
                  <a:ext uri="{FF2B5EF4-FFF2-40B4-BE49-F238E27FC236}">
                    <a16:creationId xmlns:a16="http://schemas.microsoft.com/office/drawing/2014/main" id="{318E7AA0-B785-44BC-4D11-3F07DE70B3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6" name="直線コネクタ 4995">
                <a:extLst>
                  <a:ext uri="{FF2B5EF4-FFF2-40B4-BE49-F238E27FC236}">
                    <a16:creationId xmlns:a16="http://schemas.microsoft.com/office/drawing/2014/main" id="{FEF69DBC-3504-53B7-1B67-D378B07D98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7" name="直線コネクタ 4996">
                <a:extLst>
                  <a:ext uri="{FF2B5EF4-FFF2-40B4-BE49-F238E27FC236}">
                    <a16:creationId xmlns:a16="http://schemas.microsoft.com/office/drawing/2014/main" id="{7088F728-68C8-76BB-6DD7-54F0662A2C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8" name="直線コネクタ 4997">
                <a:extLst>
                  <a:ext uri="{FF2B5EF4-FFF2-40B4-BE49-F238E27FC236}">
                    <a16:creationId xmlns:a16="http://schemas.microsoft.com/office/drawing/2014/main" id="{F1FE26BF-E041-7E74-2F71-3F394DAEFC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9" name="直線コネクタ 4998">
                <a:extLst>
                  <a:ext uri="{FF2B5EF4-FFF2-40B4-BE49-F238E27FC236}">
                    <a16:creationId xmlns:a16="http://schemas.microsoft.com/office/drawing/2014/main" id="{B933DA38-5CBA-2B57-9C48-EAA7A295D3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0" name="直線コネクタ 4999">
                <a:extLst>
                  <a:ext uri="{FF2B5EF4-FFF2-40B4-BE49-F238E27FC236}">
                    <a16:creationId xmlns:a16="http://schemas.microsoft.com/office/drawing/2014/main" id="{197A95E1-F66D-1B61-0CD8-9FB9718771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1" name="直線コネクタ 5000">
                <a:extLst>
                  <a:ext uri="{FF2B5EF4-FFF2-40B4-BE49-F238E27FC236}">
                    <a16:creationId xmlns:a16="http://schemas.microsoft.com/office/drawing/2014/main" id="{8C4D4E60-581E-8D44-DEB9-318B81C1CF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2" name="直線コネクタ 5001">
                <a:extLst>
                  <a:ext uri="{FF2B5EF4-FFF2-40B4-BE49-F238E27FC236}">
                    <a16:creationId xmlns:a16="http://schemas.microsoft.com/office/drawing/2014/main" id="{4746F33F-9CB1-1438-C01D-1E88739A8C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3" name="直線コネクタ 5002">
                <a:extLst>
                  <a:ext uri="{FF2B5EF4-FFF2-40B4-BE49-F238E27FC236}">
                    <a16:creationId xmlns:a16="http://schemas.microsoft.com/office/drawing/2014/main" id="{62F2D314-047C-9782-8BD1-6668685AAF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4" name="直線コネクタ 5003">
                <a:extLst>
                  <a:ext uri="{FF2B5EF4-FFF2-40B4-BE49-F238E27FC236}">
                    <a16:creationId xmlns:a16="http://schemas.microsoft.com/office/drawing/2014/main" id="{27E3F945-6602-D84A-3EDD-F429F78BE8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5" name="直線コネクタ 5004">
                <a:extLst>
                  <a:ext uri="{FF2B5EF4-FFF2-40B4-BE49-F238E27FC236}">
                    <a16:creationId xmlns:a16="http://schemas.microsoft.com/office/drawing/2014/main" id="{ACEAC953-EF33-309A-F70D-86F4857E7F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6" name="直線コネクタ 5005">
                <a:extLst>
                  <a:ext uri="{FF2B5EF4-FFF2-40B4-BE49-F238E27FC236}">
                    <a16:creationId xmlns:a16="http://schemas.microsoft.com/office/drawing/2014/main" id="{6C8FC82E-85F5-4065-50E0-AF6C5D6A83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7" name="直線コネクタ 5006">
                <a:extLst>
                  <a:ext uri="{FF2B5EF4-FFF2-40B4-BE49-F238E27FC236}">
                    <a16:creationId xmlns:a16="http://schemas.microsoft.com/office/drawing/2014/main" id="{E3D8989D-F248-1813-C13D-BC3767715B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8" name="直線コネクタ 5007">
                <a:extLst>
                  <a:ext uri="{FF2B5EF4-FFF2-40B4-BE49-F238E27FC236}">
                    <a16:creationId xmlns:a16="http://schemas.microsoft.com/office/drawing/2014/main" id="{69667181-85D5-E681-806C-47419BE0DE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9" name="直線コネクタ 5008">
                <a:extLst>
                  <a:ext uri="{FF2B5EF4-FFF2-40B4-BE49-F238E27FC236}">
                    <a16:creationId xmlns:a16="http://schemas.microsoft.com/office/drawing/2014/main" id="{20F4713D-6698-DE40-FCE9-E12CBEB070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10" name="テキスト ボックス 5009">
                <a:extLst>
                  <a:ext uri="{FF2B5EF4-FFF2-40B4-BE49-F238E27FC236}">
                    <a16:creationId xmlns:a16="http://schemas.microsoft.com/office/drawing/2014/main" id="{99AD941F-235B-C5B2-974E-EE7DD150C7FC}"/>
                  </a:ext>
                </a:extLst>
              </p:cNvPr>
              <p:cNvSpPr txBox="1"/>
              <p:nvPr/>
            </p:nvSpPr>
            <p:spPr>
              <a:xfrm>
                <a:off x="73993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11" name="テキスト ボックス 5010">
                <a:extLst>
                  <a:ext uri="{FF2B5EF4-FFF2-40B4-BE49-F238E27FC236}">
                    <a16:creationId xmlns:a16="http://schemas.microsoft.com/office/drawing/2014/main" id="{3638B76F-A6A2-5FB6-FD05-43A9CE04FF0E}"/>
                  </a:ext>
                </a:extLst>
              </p:cNvPr>
              <p:cNvSpPr txBox="1"/>
              <p:nvPr/>
            </p:nvSpPr>
            <p:spPr>
              <a:xfrm>
                <a:off x="19991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</a:p>
            </p:txBody>
          </p:sp>
          <p:sp>
            <p:nvSpPr>
              <p:cNvPr id="5012" name="テキスト ボックス 5011">
                <a:extLst>
                  <a:ext uri="{FF2B5EF4-FFF2-40B4-BE49-F238E27FC236}">
                    <a16:creationId xmlns:a16="http://schemas.microsoft.com/office/drawing/2014/main" id="{7E027942-1854-1B22-D30B-390C0B832905}"/>
                  </a:ext>
                </a:extLst>
              </p:cNvPr>
              <p:cNvSpPr txBox="1"/>
              <p:nvPr/>
            </p:nvSpPr>
            <p:spPr>
              <a:xfrm>
                <a:off x="379934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13" name="テキスト ボックス 5012">
                <a:extLst>
                  <a:ext uri="{FF2B5EF4-FFF2-40B4-BE49-F238E27FC236}">
                    <a16:creationId xmlns:a16="http://schemas.microsoft.com/office/drawing/2014/main" id="{4464422A-9977-1154-E4DA-4B2E030E5FC4}"/>
                  </a:ext>
                </a:extLst>
              </p:cNvPr>
              <p:cNvSpPr txBox="1"/>
              <p:nvPr/>
            </p:nvSpPr>
            <p:spPr>
              <a:xfrm>
                <a:off x="56059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14" name="テキスト ボックス 5013">
                <a:extLst>
                  <a:ext uri="{FF2B5EF4-FFF2-40B4-BE49-F238E27FC236}">
                    <a16:creationId xmlns:a16="http://schemas.microsoft.com/office/drawing/2014/main" id="{91DA490F-B686-8F2A-B432-1865D1DE72BD}"/>
                  </a:ext>
                </a:extLst>
              </p:cNvPr>
              <p:cNvSpPr txBox="1"/>
              <p:nvPr/>
            </p:nvSpPr>
            <p:spPr>
              <a:xfrm>
                <a:off x="919957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15" name="テキスト ボックス 5014">
                <a:extLst>
                  <a:ext uri="{FF2B5EF4-FFF2-40B4-BE49-F238E27FC236}">
                    <a16:creationId xmlns:a16="http://schemas.microsoft.com/office/drawing/2014/main" id="{DBD2ABFA-16B2-0BC8-F424-34A273808FEF}"/>
                  </a:ext>
                </a:extLst>
              </p:cNvPr>
              <p:cNvSpPr txBox="1"/>
              <p:nvPr/>
            </p:nvSpPr>
            <p:spPr>
              <a:xfrm>
                <a:off x="1100297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022" name="グループ化 5021">
              <a:extLst>
                <a:ext uri="{FF2B5EF4-FFF2-40B4-BE49-F238E27FC236}">
                  <a16:creationId xmlns:a16="http://schemas.microsoft.com/office/drawing/2014/main" id="{8A1A1FB6-65D9-01D6-011B-1E666580C9F8}"/>
                </a:ext>
              </a:extLst>
            </p:cNvPr>
            <p:cNvGrpSpPr/>
            <p:nvPr/>
          </p:nvGrpSpPr>
          <p:grpSpPr>
            <a:xfrm>
              <a:off x="12170734" y="2727000"/>
              <a:ext cx="1404000" cy="1404000"/>
              <a:chOff x="6766853" y="1553029"/>
              <a:chExt cx="1404000" cy="1404000"/>
            </a:xfrm>
          </p:grpSpPr>
          <p:sp>
            <p:nvSpPr>
              <p:cNvPr id="5023" name="四角形: 角を丸くする 5022">
                <a:extLst>
                  <a:ext uri="{FF2B5EF4-FFF2-40B4-BE49-F238E27FC236}">
                    <a16:creationId xmlns:a16="http://schemas.microsoft.com/office/drawing/2014/main" id="{8D652640-41F5-1E9C-0C9F-5DA442381016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4" name="四角形: 角を丸くする 5023">
                <a:extLst>
                  <a:ext uri="{FF2B5EF4-FFF2-40B4-BE49-F238E27FC236}">
                    <a16:creationId xmlns:a16="http://schemas.microsoft.com/office/drawing/2014/main" id="{983C5201-B80C-73F8-30F6-A3099A23D576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5" name="四角形: 角を丸くする 5024">
                <a:extLst>
                  <a:ext uri="{FF2B5EF4-FFF2-40B4-BE49-F238E27FC236}">
                    <a16:creationId xmlns:a16="http://schemas.microsoft.com/office/drawing/2014/main" id="{C873E8C0-4BBB-D78B-BBF6-9F72E9EFACF2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6" name="楕円 5025">
                <a:extLst>
                  <a:ext uri="{FF2B5EF4-FFF2-40B4-BE49-F238E27FC236}">
                    <a16:creationId xmlns:a16="http://schemas.microsoft.com/office/drawing/2014/main" id="{6F05CB43-B64F-2972-AF97-401794B93204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38" name="グループ化 5037">
            <a:extLst>
              <a:ext uri="{FF2B5EF4-FFF2-40B4-BE49-F238E27FC236}">
                <a16:creationId xmlns:a16="http://schemas.microsoft.com/office/drawing/2014/main" id="{92CD3E1D-0D21-D0B6-18B1-3058D48045C7}"/>
              </a:ext>
            </a:extLst>
          </p:cNvPr>
          <p:cNvGrpSpPr/>
          <p:nvPr/>
        </p:nvGrpSpPr>
        <p:grpSpPr>
          <a:xfrm>
            <a:off x="199700" y="2761149"/>
            <a:ext cx="8278119" cy="702071"/>
            <a:chOff x="663249" y="1769057"/>
            <a:chExt cx="16554570" cy="1404000"/>
          </a:xfrm>
        </p:grpSpPr>
        <p:grpSp>
          <p:nvGrpSpPr>
            <p:cNvPr id="4234" name="グループ化 4233">
              <a:extLst>
                <a:ext uri="{FF2B5EF4-FFF2-40B4-BE49-F238E27FC236}">
                  <a16:creationId xmlns:a16="http://schemas.microsoft.com/office/drawing/2014/main" id="{52302A67-FDEC-8FD3-A09B-03112415E959}"/>
                </a:ext>
              </a:extLst>
            </p:cNvPr>
            <p:cNvGrpSpPr/>
            <p:nvPr/>
          </p:nvGrpSpPr>
          <p:grpSpPr>
            <a:xfrm>
              <a:off x="663249" y="1918110"/>
              <a:ext cx="15199051" cy="520700"/>
              <a:chOff x="-301951" y="4322684"/>
              <a:chExt cx="15199051" cy="520700"/>
            </a:xfrm>
          </p:grpSpPr>
          <p:grpSp>
            <p:nvGrpSpPr>
              <p:cNvPr id="4235" name="グループ化 4234">
                <a:extLst>
                  <a:ext uri="{FF2B5EF4-FFF2-40B4-BE49-F238E27FC236}">
                    <a16:creationId xmlns:a16="http://schemas.microsoft.com/office/drawing/2014/main" id="{0F93CE12-5655-6C0C-EA60-5633479C10F8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4677" name="グループ化 4676">
                  <a:extLst>
                    <a:ext uri="{FF2B5EF4-FFF2-40B4-BE49-F238E27FC236}">
                      <a16:creationId xmlns:a16="http://schemas.microsoft.com/office/drawing/2014/main" id="{DC96435D-3A39-94DC-CBF0-604D82904E73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4679" name="グループ化 4678">
                    <a:extLst>
                      <a:ext uri="{FF2B5EF4-FFF2-40B4-BE49-F238E27FC236}">
                        <a16:creationId xmlns:a16="http://schemas.microsoft.com/office/drawing/2014/main" id="{021E7428-DFC5-42BA-418C-0F3B9B906C17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4681" name="フリーフォーム: 図形 4680">
                      <a:extLst>
                        <a:ext uri="{FF2B5EF4-FFF2-40B4-BE49-F238E27FC236}">
                          <a16:creationId xmlns:a16="http://schemas.microsoft.com/office/drawing/2014/main" id="{C2312D50-E9DE-0181-6EF7-273B560316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82" name="フリーフォーム: 図形 4681">
                      <a:extLst>
                        <a:ext uri="{FF2B5EF4-FFF2-40B4-BE49-F238E27FC236}">
                          <a16:creationId xmlns:a16="http://schemas.microsoft.com/office/drawing/2014/main" id="{C00950A0-6B93-E1E1-A59A-8821733A9F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680" name="正方形/長方形 4679">
                    <a:extLst>
                      <a:ext uri="{FF2B5EF4-FFF2-40B4-BE49-F238E27FC236}">
                        <a16:creationId xmlns:a16="http://schemas.microsoft.com/office/drawing/2014/main" id="{FA1054C6-1F22-FB40-5E42-66C178564C9F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78" name="四角形: 角を丸くする 4677">
                  <a:extLst>
                    <a:ext uri="{FF2B5EF4-FFF2-40B4-BE49-F238E27FC236}">
                      <a16:creationId xmlns:a16="http://schemas.microsoft.com/office/drawing/2014/main" id="{155A66D2-8939-F38F-D893-64D1C994D51A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36" name="正方形/長方形 4235">
                <a:extLst>
                  <a:ext uri="{FF2B5EF4-FFF2-40B4-BE49-F238E27FC236}">
                    <a16:creationId xmlns:a16="http://schemas.microsoft.com/office/drawing/2014/main" id="{626F5059-288F-BAE1-1FAE-0945B09BC94E}"/>
                  </a:ext>
                </a:extLst>
              </p:cNvPr>
              <p:cNvSpPr/>
              <p:nvPr/>
            </p:nvSpPr>
            <p:spPr>
              <a:xfrm>
                <a:off x="322852" y="4400723"/>
                <a:ext cx="14574248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7" name="テキスト ボックス 4236">
                <a:extLst>
                  <a:ext uri="{FF2B5EF4-FFF2-40B4-BE49-F238E27FC236}">
                    <a16:creationId xmlns:a16="http://schemas.microsoft.com/office/drawing/2014/main" id="{416752A8-6D50-3A3A-7341-52F3638B77AC}"/>
                  </a:ext>
                </a:extLst>
              </p:cNvPr>
              <p:cNvSpPr txBox="1"/>
              <p:nvPr/>
            </p:nvSpPr>
            <p:spPr>
              <a:xfrm>
                <a:off x="56561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38" name="テキスト ボックス 4237">
                <a:extLst>
                  <a:ext uri="{FF2B5EF4-FFF2-40B4-BE49-F238E27FC236}">
                    <a16:creationId xmlns:a16="http://schemas.microsoft.com/office/drawing/2014/main" id="{544DFE30-B326-FD10-7785-9DE0A74A4AEE}"/>
                  </a:ext>
                </a:extLst>
              </p:cNvPr>
              <p:cNvSpPr txBox="1"/>
              <p:nvPr/>
            </p:nvSpPr>
            <p:spPr>
              <a:xfrm>
                <a:off x="92279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39" name="テキスト ボックス 4238">
                <a:extLst>
                  <a:ext uri="{FF2B5EF4-FFF2-40B4-BE49-F238E27FC236}">
                    <a16:creationId xmlns:a16="http://schemas.microsoft.com/office/drawing/2014/main" id="{ECEA092B-5FAE-3CDF-75DA-022E04537AF3}"/>
                  </a:ext>
                </a:extLst>
              </p:cNvPr>
              <p:cNvSpPr txBox="1"/>
              <p:nvPr/>
            </p:nvSpPr>
            <p:spPr>
              <a:xfrm>
                <a:off x="12871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0" name="テキスト ボックス 4239">
                <a:extLst>
                  <a:ext uri="{FF2B5EF4-FFF2-40B4-BE49-F238E27FC236}">
                    <a16:creationId xmlns:a16="http://schemas.microsoft.com/office/drawing/2014/main" id="{0DBFBE97-66C2-A96B-42F7-F96FE9A24BD8}"/>
                  </a:ext>
                </a:extLst>
              </p:cNvPr>
              <p:cNvSpPr txBox="1"/>
              <p:nvPr/>
            </p:nvSpPr>
            <p:spPr>
              <a:xfrm>
                <a:off x="164669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1" name="テキスト ボックス 4240">
                <a:extLst>
                  <a:ext uri="{FF2B5EF4-FFF2-40B4-BE49-F238E27FC236}">
                    <a16:creationId xmlns:a16="http://schemas.microsoft.com/office/drawing/2014/main" id="{4E91FAC6-099A-C1CF-DA1A-54CF695F9844}"/>
                  </a:ext>
                </a:extLst>
              </p:cNvPr>
              <p:cNvSpPr txBox="1"/>
              <p:nvPr/>
            </p:nvSpPr>
            <p:spPr>
              <a:xfrm>
                <a:off x="23658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2" name="テキスト ボックス 4241">
                <a:extLst>
                  <a:ext uri="{FF2B5EF4-FFF2-40B4-BE49-F238E27FC236}">
                    <a16:creationId xmlns:a16="http://schemas.microsoft.com/office/drawing/2014/main" id="{50137FF5-55E3-5501-5327-049B2168DF99}"/>
                  </a:ext>
                </a:extLst>
              </p:cNvPr>
              <p:cNvSpPr txBox="1"/>
              <p:nvPr/>
            </p:nvSpPr>
            <p:spPr>
              <a:xfrm>
                <a:off x="27230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3" name="テキスト ボックス 4242">
                <a:extLst>
                  <a:ext uri="{FF2B5EF4-FFF2-40B4-BE49-F238E27FC236}">
                    <a16:creationId xmlns:a16="http://schemas.microsoft.com/office/drawing/2014/main" id="{EED2DDF2-6E5B-CF50-9DB9-9F3243C98AED}"/>
                  </a:ext>
                </a:extLst>
              </p:cNvPr>
              <p:cNvSpPr txBox="1"/>
              <p:nvPr/>
            </p:nvSpPr>
            <p:spPr>
              <a:xfrm>
                <a:off x="30873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4" name="テキスト ボックス 4243">
                <a:extLst>
                  <a:ext uri="{FF2B5EF4-FFF2-40B4-BE49-F238E27FC236}">
                    <a16:creationId xmlns:a16="http://schemas.microsoft.com/office/drawing/2014/main" id="{69CA5434-5DAA-3EB8-EC0E-2C4E834BF05D}"/>
                  </a:ext>
                </a:extLst>
              </p:cNvPr>
              <p:cNvSpPr txBox="1"/>
              <p:nvPr/>
            </p:nvSpPr>
            <p:spPr>
              <a:xfrm>
                <a:off x="34469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5" name="テキスト ボックス 4244">
                <a:extLst>
                  <a:ext uri="{FF2B5EF4-FFF2-40B4-BE49-F238E27FC236}">
                    <a16:creationId xmlns:a16="http://schemas.microsoft.com/office/drawing/2014/main" id="{9DD48F95-00EF-AE67-BA1F-A116E3DC8261}"/>
                  </a:ext>
                </a:extLst>
              </p:cNvPr>
              <p:cNvSpPr txBox="1"/>
              <p:nvPr/>
            </p:nvSpPr>
            <p:spPr>
              <a:xfrm>
                <a:off x="416606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6" name="テキスト ボックス 4245">
                <a:extLst>
                  <a:ext uri="{FF2B5EF4-FFF2-40B4-BE49-F238E27FC236}">
                    <a16:creationId xmlns:a16="http://schemas.microsoft.com/office/drawing/2014/main" id="{D6724D03-B9D7-CD5B-49DB-9851DB3E8957}"/>
                  </a:ext>
                </a:extLst>
              </p:cNvPr>
              <p:cNvSpPr txBox="1"/>
              <p:nvPr/>
            </p:nvSpPr>
            <p:spPr>
              <a:xfrm>
                <a:off x="452324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7" name="テキスト ボックス 4246">
                <a:extLst>
                  <a:ext uri="{FF2B5EF4-FFF2-40B4-BE49-F238E27FC236}">
                    <a16:creationId xmlns:a16="http://schemas.microsoft.com/office/drawing/2014/main" id="{6868E2F8-B307-2E8D-047B-C4BC8B935892}"/>
                  </a:ext>
                </a:extLst>
              </p:cNvPr>
              <p:cNvSpPr txBox="1"/>
              <p:nvPr/>
            </p:nvSpPr>
            <p:spPr>
              <a:xfrm>
                <a:off x="488757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8" name="テキスト ボックス 4247">
                <a:extLst>
                  <a:ext uri="{FF2B5EF4-FFF2-40B4-BE49-F238E27FC236}">
                    <a16:creationId xmlns:a16="http://schemas.microsoft.com/office/drawing/2014/main" id="{F8D71E9E-F3E0-B870-DB34-79CBFEB85AFE}"/>
                  </a:ext>
                </a:extLst>
              </p:cNvPr>
              <p:cNvSpPr txBox="1"/>
              <p:nvPr/>
            </p:nvSpPr>
            <p:spPr>
              <a:xfrm>
                <a:off x="52471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9" name="テキスト ボックス 4248">
                <a:extLst>
                  <a:ext uri="{FF2B5EF4-FFF2-40B4-BE49-F238E27FC236}">
                    <a16:creationId xmlns:a16="http://schemas.microsoft.com/office/drawing/2014/main" id="{2CC26461-E7C9-9A16-48EE-E8AAD927931F}"/>
                  </a:ext>
                </a:extLst>
              </p:cNvPr>
              <p:cNvSpPr txBox="1"/>
              <p:nvPr/>
            </p:nvSpPr>
            <p:spPr>
              <a:xfrm>
                <a:off x="59726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0" name="テキスト ボックス 4249">
                <a:extLst>
                  <a:ext uri="{FF2B5EF4-FFF2-40B4-BE49-F238E27FC236}">
                    <a16:creationId xmlns:a16="http://schemas.microsoft.com/office/drawing/2014/main" id="{D3D05917-D1AF-CDEB-E694-245D05D8D9D5}"/>
                  </a:ext>
                </a:extLst>
              </p:cNvPr>
              <p:cNvSpPr txBox="1"/>
              <p:nvPr/>
            </p:nvSpPr>
            <p:spPr>
              <a:xfrm>
                <a:off x="63298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1" name="テキスト ボックス 4250">
                <a:extLst>
                  <a:ext uri="{FF2B5EF4-FFF2-40B4-BE49-F238E27FC236}">
                    <a16:creationId xmlns:a16="http://schemas.microsoft.com/office/drawing/2014/main" id="{8DC667BD-F754-BD14-11CE-FAFD8A73FBED}"/>
                  </a:ext>
                </a:extLst>
              </p:cNvPr>
              <p:cNvSpPr txBox="1"/>
              <p:nvPr/>
            </p:nvSpPr>
            <p:spPr>
              <a:xfrm>
                <a:off x="66941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2" name="テキスト ボックス 4251">
                <a:extLst>
                  <a:ext uri="{FF2B5EF4-FFF2-40B4-BE49-F238E27FC236}">
                    <a16:creationId xmlns:a16="http://schemas.microsoft.com/office/drawing/2014/main" id="{9578350E-66F2-31D3-3023-60E8EBEEC3E2}"/>
                  </a:ext>
                </a:extLst>
              </p:cNvPr>
              <p:cNvSpPr txBox="1"/>
              <p:nvPr/>
            </p:nvSpPr>
            <p:spPr>
              <a:xfrm>
                <a:off x="70537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3" name="テキスト ボックス 4252">
                <a:extLst>
                  <a:ext uri="{FF2B5EF4-FFF2-40B4-BE49-F238E27FC236}">
                    <a16:creationId xmlns:a16="http://schemas.microsoft.com/office/drawing/2014/main" id="{43EDC3C0-FDDA-A807-4164-A9A5C7804635}"/>
                  </a:ext>
                </a:extLst>
              </p:cNvPr>
              <p:cNvSpPr txBox="1"/>
              <p:nvPr/>
            </p:nvSpPr>
            <p:spPr>
              <a:xfrm>
                <a:off x="776605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4" name="テキスト ボックス 4253">
                <a:extLst>
                  <a:ext uri="{FF2B5EF4-FFF2-40B4-BE49-F238E27FC236}">
                    <a16:creationId xmlns:a16="http://schemas.microsoft.com/office/drawing/2014/main" id="{17C35654-4810-0B91-8A5F-3BC6005B0671}"/>
                  </a:ext>
                </a:extLst>
              </p:cNvPr>
              <p:cNvSpPr txBox="1"/>
              <p:nvPr/>
            </p:nvSpPr>
            <p:spPr>
              <a:xfrm>
                <a:off x="8123245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5" name="テキスト ボックス 4254">
                <a:extLst>
                  <a:ext uri="{FF2B5EF4-FFF2-40B4-BE49-F238E27FC236}">
                    <a16:creationId xmlns:a16="http://schemas.microsoft.com/office/drawing/2014/main" id="{3D17AECA-70C5-ED3E-006C-9D969BD651C9}"/>
                  </a:ext>
                </a:extLst>
              </p:cNvPr>
              <p:cNvSpPr txBox="1"/>
              <p:nvPr/>
            </p:nvSpPr>
            <p:spPr>
              <a:xfrm>
                <a:off x="848757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6" name="テキスト ボックス 4255">
                <a:extLst>
                  <a:ext uri="{FF2B5EF4-FFF2-40B4-BE49-F238E27FC236}">
                    <a16:creationId xmlns:a16="http://schemas.microsoft.com/office/drawing/2014/main" id="{7C82C92F-F915-B0FE-2D46-B692F16577AD}"/>
                  </a:ext>
                </a:extLst>
              </p:cNvPr>
              <p:cNvSpPr txBox="1"/>
              <p:nvPr/>
            </p:nvSpPr>
            <p:spPr>
              <a:xfrm>
                <a:off x="884714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7" name="テキスト ボックス 4256">
                <a:extLst>
                  <a:ext uri="{FF2B5EF4-FFF2-40B4-BE49-F238E27FC236}">
                    <a16:creationId xmlns:a16="http://schemas.microsoft.com/office/drawing/2014/main" id="{46378317-8491-48F4-88DA-8C77982CD5C4}"/>
                  </a:ext>
                </a:extLst>
              </p:cNvPr>
              <p:cNvSpPr txBox="1"/>
              <p:nvPr/>
            </p:nvSpPr>
            <p:spPr>
              <a:xfrm>
                <a:off x="957263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8" name="テキスト ボックス 4257">
                <a:extLst>
                  <a:ext uri="{FF2B5EF4-FFF2-40B4-BE49-F238E27FC236}">
                    <a16:creationId xmlns:a16="http://schemas.microsoft.com/office/drawing/2014/main" id="{DCBD28E0-430B-4B3E-4CAD-0009EAA5B787}"/>
                  </a:ext>
                </a:extLst>
              </p:cNvPr>
              <p:cNvSpPr txBox="1"/>
              <p:nvPr/>
            </p:nvSpPr>
            <p:spPr>
              <a:xfrm>
                <a:off x="992982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9" name="テキスト ボックス 4258">
                <a:extLst>
                  <a:ext uri="{FF2B5EF4-FFF2-40B4-BE49-F238E27FC236}">
                    <a16:creationId xmlns:a16="http://schemas.microsoft.com/office/drawing/2014/main" id="{910EED9F-B0CA-E7A5-B20C-F614B50934CF}"/>
                  </a:ext>
                </a:extLst>
              </p:cNvPr>
              <p:cNvSpPr txBox="1"/>
              <p:nvPr/>
            </p:nvSpPr>
            <p:spPr>
              <a:xfrm>
                <a:off x="1029415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0" name="テキスト ボックス 4259">
                <a:extLst>
                  <a:ext uri="{FF2B5EF4-FFF2-40B4-BE49-F238E27FC236}">
                    <a16:creationId xmlns:a16="http://schemas.microsoft.com/office/drawing/2014/main" id="{8CABE8F2-825B-1259-9F8A-6E3E588EE1D1}"/>
                  </a:ext>
                </a:extLst>
              </p:cNvPr>
              <p:cNvSpPr txBox="1"/>
              <p:nvPr/>
            </p:nvSpPr>
            <p:spPr>
              <a:xfrm>
                <a:off x="1065371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1" name="テキスト ボックス 4260">
                <a:extLst>
                  <a:ext uri="{FF2B5EF4-FFF2-40B4-BE49-F238E27FC236}">
                    <a16:creationId xmlns:a16="http://schemas.microsoft.com/office/drawing/2014/main" id="{9568ADE2-848E-BFD7-F307-512CCE4702C7}"/>
                  </a:ext>
                </a:extLst>
              </p:cNvPr>
              <p:cNvSpPr txBox="1"/>
              <p:nvPr/>
            </p:nvSpPr>
            <p:spPr>
              <a:xfrm>
                <a:off x="11366055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2" name="テキスト ボックス 4261">
                <a:extLst>
                  <a:ext uri="{FF2B5EF4-FFF2-40B4-BE49-F238E27FC236}">
                    <a16:creationId xmlns:a16="http://schemas.microsoft.com/office/drawing/2014/main" id="{211C8210-02A0-6B1C-267D-1918E7757C43}"/>
                  </a:ext>
                </a:extLst>
              </p:cNvPr>
              <p:cNvSpPr txBox="1"/>
              <p:nvPr/>
            </p:nvSpPr>
            <p:spPr>
              <a:xfrm>
                <a:off x="1172324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3" name="テキスト ボックス 4262">
                <a:extLst>
                  <a:ext uri="{FF2B5EF4-FFF2-40B4-BE49-F238E27FC236}">
                    <a16:creationId xmlns:a16="http://schemas.microsoft.com/office/drawing/2014/main" id="{34765F29-1FEA-9E63-9C51-FA6492BFF415}"/>
                  </a:ext>
                </a:extLst>
              </p:cNvPr>
              <p:cNvSpPr txBox="1"/>
              <p:nvPr/>
            </p:nvSpPr>
            <p:spPr>
              <a:xfrm>
                <a:off x="1208757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4" name="テキスト ボックス 4263">
                <a:extLst>
                  <a:ext uri="{FF2B5EF4-FFF2-40B4-BE49-F238E27FC236}">
                    <a16:creationId xmlns:a16="http://schemas.microsoft.com/office/drawing/2014/main" id="{20CC39CA-C7B9-F5A5-4CE5-796C4EDD95A9}"/>
                  </a:ext>
                </a:extLst>
              </p:cNvPr>
              <p:cNvSpPr txBox="1"/>
              <p:nvPr/>
            </p:nvSpPr>
            <p:spPr>
              <a:xfrm>
                <a:off x="1244714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5" name="テキスト ボックス 4264">
                <a:extLst>
                  <a:ext uri="{FF2B5EF4-FFF2-40B4-BE49-F238E27FC236}">
                    <a16:creationId xmlns:a16="http://schemas.microsoft.com/office/drawing/2014/main" id="{59754953-5884-F888-DBD6-E2F8015EE1F0}"/>
                  </a:ext>
                </a:extLst>
              </p:cNvPr>
              <p:cNvSpPr txBox="1"/>
              <p:nvPr/>
            </p:nvSpPr>
            <p:spPr>
              <a:xfrm>
                <a:off x="131726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6" name="テキスト ボックス 4265">
                <a:extLst>
                  <a:ext uri="{FF2B5EF4-FFF2-40B4-BE49-F238E27FC236}">
                    <a16:creationId xmlns:a16="http://schemas.microsoft.com/office/drawing/2014/main" id="{1E688EA1-15F7-9359-42CA-E722858FBD26}"/>
                  </a:ext>
                </a:extLst>
              </p:cNvPr>
              <p:cNvSpPr txBox="1"/>
              <p:nvPr/>
            </p:nvSpPr>
            <p:spPr>
              <a:xfrm>
                <a:off x="1352981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7" name="テキスト ボックス 4266">
                <a:extLst>
                  <a:ext uri="{FF2B5EF4-FFF2-40B4-BE49-F238E27FC236}">
                    <a16:creationId xmlns:a16="http://schemas.microsoft.com/office/drawing/2014/main" id="{63B13AA6-B64A-2369-239C-CCF02688DB59}"/>
                  </a:ext>
                </a:extLst>
              </p:cNvPr>
              <p:cNvSpPr txBox="1"/>
              <p:nvPr/>
            </p:nvSpPr>
            <p:spPr>
              <a:xfrm>
                <a:off x="1389414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8" name="テキスト ボックス 4267">
                <a:extLst>
                  <a:ext uri="{FF2B5EF4-FFF2-40B4-BE49-F238E27FC236}">
                    <a16:creationId xmlns:a16="http://schemas.microsoft.com/office/drawing/2014/main" id="{39DC4328-5C76-2C66-A41E-40DF15BEEAD9}"/>
                  </a:ext>
                </a:extLst>
              </p:cNvPr>
              <p:cNvSpPr txBox="1"/>
              <p:nvPr/>
            </p:nvSpPr>
            <p:spPr>
              <a:xfrm>
                <a:off x="1425371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4269" name="直線コネクタ 4268">
                <a:extLst>
                  <a:ext uri="{FF2B5EF4-FFF2-40B4-BE49-F238E27FC236}">
                    <a16:creationId xmlns:a16="http://schemas.microsoft.com/office/drawing/2014/main" id="{6E35FD56-57D4-42D0-774D-2BEC102FE7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0" name="直線コネクタ 4269">
                <a:extLst>
                  <a:ext uri="{FF2B5EF4-FFF2-40B4-BE49-F238E27FC236}">
                    <a16:creationId xmlns:a16="http://schemas.microsoft.com/office/drawing/2014/main" id="{8741BD32-66F8-C67D-3E81-D227EB2598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1" name="直線コネクタ 4270">
                <a:extLst>
                  <a:ext uri="{FF2B5EF4-FFF2-40B4-BE49-F238E27FC236}">
                    <a16:creationId xmlns:a16="http://schemas.microsoft.com/office/drawing/2014/main" id="{62F42491-CFF0-7326-569F-D6EDFE4750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2" name="直線コネクタ 4271">
                <a:extLst>
                  <a:ext uri="{FF2B5EF4-FFF2-40B4-BE49-F238E27FC236}">
                    <a16:creationId xmlns:a16="http://schemas.microsoft.com/office/drawing/2014/main" id="{1B030141-508D-BC00-6196-168CA58C90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3" name="直線コネクタ 4272">
                <a:extLst>
                  <a:ext uri="{FF2B5EF4-FFF2-40B4-BE49-F238E27FC236}">
                    <a16:creationId xmlns:a16="http://schemas.microsoft.com/office/drawing/2014/main" id="{8843E288-EFCA-7362-8B28-51D630E6440D}"/>
                  </a:ext>
                </a:extLst>
              </p:cNvPr>
              <p:cNvCxnSpPr/>
              <p:nvPr/>
            </p:nvCxnSpPr>
            <p:spPr>
              <a:xfrm flipV="1">
                <a:off x="2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4" name="直線コネクタ 4273">
                <a:extLst>
                  <a:ext uri="{FF2B5EF4-FFF2-40B4-BE49-F238E27FC236}">
                    <a16:creationId xmlns:a16="http://schemas.microsoft.com/office/drawing/2014/main" id="{7453A361-2E94-68EB-242E-5A5914F4AF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5" name="直線コネクタ 4274">
                <a:extLst>
                  <a:ext uri="{FF2B5EF4-FFF2-40B4-BE49-F238E27FC236}">
                    <a16:creationId xmlns:a16="http://schemas.microsoft.com/office/drawing/2014/main" id="{D7DD2278-E9F6-70BA-4309-49B0E10EBB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6" name="直線コネクタ 4275">
                <a:extLst>
                  <a:ext uri="{FF2B5EF4-FFF2-40B4-BE49-F238E27FC236}">
                    <a16:creationId xmlns:a16="http://schemas.microsoft.com/office/drawing/2014/main" id="{476F88A2-8EFD-D4AE-9063-6579808C45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7" name="直線コネクタ 4276">
                <a:extLst>
                  <a:ext uri="{FF2B5EF4-FFF2-40B4-BE49-F238E27FC236}">
                    <a16:creationId xmlns:a16="http://schemas.microsoft.com/office/drawing/2014/main" id="{CEDCB981-219A-07D4-63CB-AFD576C688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8" name="直線コネクタ 4277">
                <a:extLst>
                  <a:ext uri="{FF2B5EF4-FFF2-40B4-BE49-F238E27FC236}">
                    <a16:creationId xmlns:a16="http://schemas.microsoft.com/office/drawing/2014/main" id="{DE7F31F8-ACC6-5BF2-B6DC-8AD64DADD232}"/>
                  </a:ext>
                </a:extLst>
              </p:cNvPr>
              <p:cNvCxnSpPr/>
              <p:nvPr/>
            </p:nvCxnSpPr>
            <p:spPr>
              <a:xfrm flipV="1">
                <a:off x="3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9" name="直線コネクタ 4278">
                <a:extLst>
                  <a:ext uri="{FF2B5EF4-FFF2-40B4-BE49-F238E27FC236}">
                    <a16:creationId xmlns:a16="http://schemas.microsoft.com/office/drawing/2014/main" id="{36A7AAC6-3AB7-2D49-8756-BB73676AF3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0" name="直線コネクタ 4279">
                <a:extLst>
                  <a:ext uri="{FF2B5EF4-FFF2-40B4-BE49-F238E27FC236}">
                    <a16:creationId xmlns:a16="http://schemas.microsoft.com/office/drawing/2014/main" id="{971772E2-EB28-76F9-474A-4D9330E669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1" name="直線コネクタ 4280">
                <a:extLst>
                  <a:ext uri="{FF2B5EF4-FFF2-40B4-BE49-F238E27FC236}">
                    <a16:creationId xmlns:a16="http://schemas.microsoft.com/office/drawing/2014/main" id="{FE27E7D6-0C2D-5E19-BCA6-E8701BCD0D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2" name="直線コネクタ 4281">
                <a:extLst>
                  <a:ext uri="{FF2B5EF4-FFF2-40B4-BE49-F238E27FC236}">
                    <a16:creationId xmlns:a16="http://schemas.microsoft.com/office/drawing/2014/main" id="{309EE81D-20C8-52B7-4A52-A6CFD626A1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3" name="直線コネクタ 4282">
                <a:extLst>
                  <a:ext uri="{FF2B5EF4-FFF2-40B4-BE49-F238E27FC236}">
                    <a16:creationId xmlns:a16="http://schemas.microsoft.com/office/drawing/2014/main" id="{C7BD6FFA-7F56-99E3-E193-75C1907AF9AC}"/>
                  </a:ext>
                </a:extLst>
              </p:cNvPr>
              <p:cNvCxnSpPr/>
              <p:nvPr/>
            </p:nvCxnSpPr>
            <p:spPr>
              <a:xfrm flipV="1">
                <a:off x="57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4" name="直線コネクタ 4283">
                <a:extLst>
                  <a:ext uri="{FF2B5EF4-FFF2-40B4-BE49-F238E27FC236}">
                    <a16:creationId xmlns:a16="http://schemas.microsoft.com/office/drawing/2014/main" id="{75306BBB-4D64-0AA8-8065-E40CC31578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5" name="直線コネクタ 4284">
                <a:extLst>
                  <a:ext uri="{FF2B5EF4-FFF2-40B4-BE49-F238E27FC236}">
                    <a16:creationId xmlns:a16="http://schemas.microsoft.com/office/drawing/2014/main" id="{D7D25132-3C5E-23FB-D7B7-BA3AC8F0AC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6" name="直線コネクタ 4285">
                <a:extLst>
                  <a:ext uri="{FF2B5EF4-FFF2-40B4-BE49-F238E27FC236}">
                    <a16:creationId xmlns:a16="http://schemas.microsoft.com/office/drawing/2014/main" id="{8D4BB377-A909-0402-278E-3B6BC4784ED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7" name="直線コネクタ 4286">
                <a:extLst>
                  <a:ext uri="{FF2B5EF4-FFF2-40B4-BE49-F238E27FC236}">
                    <a16:creationId xmlns:a16="http://schemas.microsoft.com/office/drawing/2014/main" id="{FB108151-AECE-0C47-D27C-B9F7F51A37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8" name="直線コネクタ 4287">
                <a:extLst>
                  <a:ext uri="{FF2B5EF4-FFF2-40B4-BE49-F238E27FC236}">
                    <a16:creationId xmlns:a16="http://schemas.microsoft.com/office/drawing/2014/main" id="{F91CAF99-471E-8209-7D77-474016B2F0C1}"/>
                  </a:ext>
                </a:extLst>
              </p:cNvPr>
              <p:cNvCxnSpPr/>
              <p:nvPr/>
            </p:nvCxnSpPr>
            <p:spPr>
              <a:xfrm flipV="1">
                <a:off x="75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9" name="直線コネクタ 4288">
                <a:extLst>
                  <a:ext uri="{FF2B5EF4-FFF2-40B4-BE49-F238E27FC236}">
                    <a16:creationId xmlns:a16="http://schemas.microsoft.com/office/drawing/2014/main" id="{1A4D1596-2DEA-D03B-0E31-6025A125EB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0" name="直線コネクタ 4289">
                <a:extLst>
                  <a:ext uri="{FF2B5EF4-FFF2-40B4-BE49-F238E27FC236}">
                    <a16:creationId xmlns:a16="http://schemas.microsoft.com/office/drawing/2014/main" id="{02D14354-1AAF-F408-CFE6-1039A83B7E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1" name="直線コネクタ 4290">
                <a:extLst>
                  <a:ext uri="{FF2B5EF4-FFF2-40B4-BE49-F238E27FC236}">
                    <a16:creationId xmlns:a16="http://schemas.microsoft.com/office/drawing/2014/main" id="{7C02AE69-D884-E96D-DFAE-E6D0401D76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2" name="直線コネクタ 4291">
                <a:extLst>
                  <a:ext uri="{FF2B5EF4-FFF2-40B4-BE49-F238E27FC236}">
                    <a16:creationId xmlns:a16="http://schemas.microsoft.com/office/drawing/2014/main" id="{5AA8FACD-9C22-2400-B6DA-84F790A692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3" name="直線コネクタ 4292">
                <a:extLst>
                  <a:ext uri="{FF2B5EF4-FFF2-40B4-BE49-F238E27FC236}">
                    <a16:creationId xmlns:a16="http://schemas.microsoft.com/office/drawing/2014/main" id="{8CC5FA39-863A-F87B-A8D8-51C74CC57588}"/>
                  </a:ext>
                </a:extLst>
              </p:cNvPr>
              <p:cNvCxnSpPr/>
              <p:nvPr/>
            </p:nvCxnSpPr>
            <p:spPr>
              <a:xfrm flipV="1">
                <a:off x="93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4" name="直線コネクタ 4293">
                <a:extLst>
                  <a:ext uri="{FF2B5EF4-FFF2-40B4-BE49-F238E27FC236}">
                    <a16:creationId xmlns:a16="http://schemas.microsoft.com/office/drawing/2014/main" id="{B07DA3FE-E3AF-4F72-6E55-9E5E920F46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5" name="直線コネクタ 4294">
                <a:extLst>
                  <a:ext uri="{FF2B5EF4-FFF2-40B4-BE49-F238E27FC236}">
                    <a16:creationId xmlns:a16="http://schemas.microsoft.com/office/drawing/2014/main" id="{8ADDA012-D0AB-9DDB-092E-76230761C5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6" name="直線コネクタ 4295">
                <a:extLst>
                  <a:ext uri="{FF2B5EF4-FFF2-40B4-BE49-F238E27FC236}">
                    <a16:creationId xmlns:a16="http://schemas.microsoft.com/office/drawing/2014/main" id="{4AABA38F-E0E3-ACFD-783D-35F8584760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7" name="直線コネクタ 4296">
                <a:extLst>
                  <a:ext uri="{FF2B5EF4-FFF2-40B4-BE49-F238E27FC236}">
                    <a16:creationId xmlns:a16="http://schemas.microsoft.com/office/drawing/2014/main" id="{8213B3AF-4662-1B93-BA41-C3E5B8CC08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8" name="直線コネクタ 4297">
                <a:extLst>
                  <a:ext uri="{FF2B5EF4-FFF2-40B4-BE49-F238E27FC236}">
                    <a16:creationId xmlns:a16="http://schemas.microsoft.com/office/drawing/2014/main" id="{34926D7C-E5E0-30B3-D3DC-DE439C460C18}"/>
                  </a:ext>
                </a:extLst>
              </p:cNvPr>
              <p:cNvCxnSpPr/>
              <p:nvPr/>
            </p:nvCxnSpPr>
            <p:spPr>
              <a:xfrm flipV="1">
                <a:off x="11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9" name="直線コネクタ 4298">
                <a:extLst>
                  <a:ext uri="{FF2B5EF4-FFF2-40B4-BE49-F238E27FC236}">
                    <a16:creationId xmlns:a16="http://schemas.microsoft.com/office/drawing/2014/main" id="{B1267106-5055-9F41-B38E-5BF29CB721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0" name="直線コネクタ 4299">
                <a:extLst>
                  <a:ext uri="{FF2B5EF4-FFF2-40B4-BE49-F238E27FC236}">
                    <a16:creationId xmlns:a16="http://schemas.microsoft.com/office/drawing/2014/main" id="{F9CA1721-A236-3CF5-6197-1CE2E42442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1" name="直線コネクタ 4300">
                <a:extLst>
                  <a:ext uri="{FF2B5EF4-FFF2-40B4-BE49-F238E27FC236}">
                    <a16:creationId xmlns:a16="http://schemas.microsoft.com/office/drawing/2014/main" id="{E871A90B-A69D-6F88-A1E9-A01457CE03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2" name="直線コネクタ 4301">
                <a:extLst>
                  <a:ext uri="{FF2B5EF4-FFF2-40B4-BE49-F238E27FC236}">
                    <a16:creationId xmlns:a16="http://schemas.microsoft.com/office/drawing/2014/main" id="{4274320B-77BE-EAE6-8448-26898E20BC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3" name="直線コネクタ 4302">
                <a:extLst>
                  <a:ext uri="{FF2B5EF4-FFF2-40B4-BE49-F238E27FC236}">
                    <a16:creationId xmlns:a16="http://schemas.microsoft.com/office/drawing/2014/main" id="{206392BA-B4EE-5E08-D243-ABD16A11CAB3}"/>
                  </a:ext>
                </a:extLst>
              </p:cNvPr>
              <p:cNvCxnSpPr/>
              <p:nvPr/>
            </p:nvCxnSpPr>
            <p:spPr>
              <a:xfrm flipV="1">
                <a:off x="12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4" name="直線コネクタ 4303">
                <a:extLst>
                  <a:ext uri="{FF2B5EF4-FFF2-40B4-BE49-F238E27FC236}">
                    <a16:creationId xmlns:a16="http://schemas.microsoft.com/office/drawing/2014/main" id="{8DB81DEA-32CF-BDC7-D4E3-41D21B4CE0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2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5" name="直線コネクタ 4304">
                <a:extLst>
                  <a:ext uri="{FF2B5EF4-FFF2-40B4-BE49-F238E27FC236}">
                    <a16:creationId xmlns:a16="http://schemas.microsoft.com/office/drawing/2014/main" id="{4851F405-8E0C-C723-202C-F68DB2C145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6" name="直線コネクタ 4305">
                <a:extLst>
                  <a:ext uri="{FF2B5EF4-FFF2-40B4-BE49-F238E27FC236}">
                    <a16:creationId xmlns:a16="http://schemas.microsoft.com/office/drawing/2014/main" id="{3437A603-9A9D-0E4A-0DE1-80CCF87152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7" name="直線コネクタ 4306">
                <a:extLst>
                  <a:ext uri="{FF2B5EF4-FFF2-40B4-BE49-F238E27FC236}">
                    <a16:creationId xmlns:a16="http://schemas.microsoft.com/office/drawing/2014/main" id="{090B089D-36A3-623F-7D52-7CF390D1BA9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8" name="直線コネクタ 4307">
                <a:extLst>
                  <a:ext uri="{FF2B5EF4-FFF2-40B4-BE49-F238E27FC236}">
                    <a16:creationId xmlns:a16="http://schemas.microsoft.com/office/drawing/2014/main" id="{1CC7A07A-8A0E-BEF3-DD78-E957615C7AD3}"/>
                  </a:ext>
                </a:extLst>
              </p:cNvPr>
              <p:cNvCxnSpPr/>
              <p:nvPr/>
            </p:nvCxnSpPr>
            <p:spPr>
              <a:xfrm flipV="1">
                <a:off x="147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9" name="直線コネクタ 4308">
                <a:extLst>
                  <a:ext uri="{FF2B5EF4-FFF2-40B4-BE49-F238E27FC236}">
                    <a16:creationId xmlns:a16="http://schemas.microsoft.com/office/drawing/2014/main" id="{9673EB22-951E-BCDF-838F-0EA7BF283A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0" name="直線コネクタ 4309">
                <a:extLst>
                  <a:ext uri="{FF2B5EF4-FFF2-40B4-BE49-F238E27FC236}">
                    <a16:creationId xmlns:a16="http://schemas.microsoft.com/office/drawing/2014/main" id="{A335381E-0917-F160-5D1D-0A143EBBEA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1" name="直線コネクタ 4310">
                <a:extLst>
                  <a:ext uri="{FF2B5EF4-FFF2-40B4-BE49-F238E27FC236}">
                    <a16:creationId xmlns:a16="http://schemas.microsoft.com/office/drawing/2014/main" id="{B57DF9CC-D05E-44FB-6938-459D33AD5D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2" name="直線コネクタ 4311">
                <a:extLst>
                  <a:ext uri="{FF2B5EF4-FFF2-40B4-BE49-F238E27FC236}">
                    <a16:creationId xmlns:a16="http://schemas.microsoft.com/office/drawing/2014/main" id="{69D9A982-38A6-EF08-630C-C849FC8DBC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3" name="直線コネクタ 4312">
                <a:extLst>
                  <a:ext uri="{FF2B5EF4-FFF2-40B4-BE49-F238E27FC236}">
                    <a16:creationId xmlns:a16="http://schemas.microsoft.com/office/drawing/2014/main" id="{18FA5189-317A-7258-D252-0113D8AC23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4" name="直線コネクタ 4313">
                <a:extLst>
                  <a:ext uri="{FF2B5EF4-FFF2-40B4-BE49-F238E27FC236}">
                    <a16:creationId xmlns:a16="http://schemas.microsoft.com/office/drawing/2014/main" id="{E138A587-CB65-8FA6-14DE-6A98C0A068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5" name="直線コネクタ 4314">
                <a:extLst>
                  <a:ext uri="{FF2B5EF4-FFF2-40B4-BE49-F238E27FC236}">
                    <a16:creationId xmlns:a16="http://schemas.microsoft.com/office/drawing/2014/main" id="{47DA4B4A-2553-BCE5-8AF0-8D572BA1AF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6" name="直線コネクタ 4315">
                <a:extLst>
                  <a:ext uri="{FF2B5EF4-FFF2-40B4-BE49-F238E27FC236}">
                    <a16:creationId xmlns:a16="http://schemas.microsoft.com/office/drawing/2014/main" id="{84C0B1EC-0286-A1EE-C0F0-A9144B883E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7" name="直線コネクタ 4316">
                <a:extLst>
                  <a:ext uri="{FF2B5EF4-FFF2-40B4-BE49-F238E27FC236}">
                    <a16:creationId xmlns:a16="http://schemas.microsoft.com/office/drawing/2014/main" id="{E4F303BD-30D0-9A1C-7AD4-D92A1EBF4B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8" name="直線コネクタ 4317">
                <a:extLst>
                  <a:ext uri="{FF2B5EF4-FFF2-40B4-BE49-F238E27FC236}">
                    <a16:creationId xmlns:a16="http://schemas.microsoft.com/office/drawing/2014/main" id="{4362AB6B-96CB-07BD-C655-DC9027EB96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9" name="直線コネクタ 4318">
                <a:extLst>
                  <a:ext uri="{FF2B5EF4-FFF2-40B4-BE49-F238E27FC236}">
                    <a16:creationId xmlns:a16="http://schemas.microsoft.com/office/drawing/2014/main" id="{B3A16B9A-1ECE-A191-3FDB-AC2D4075D8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0" name="直線コネクタ 4319">
                <a:extLst>
                  <a:ext uri="{FF2B5EF4-FFF2-40B4-BE49-F238E27FC236}">
                    <a16:creationId xmlns:a16="http://schemas.microsoft.com/office/drawing/2014/main" id="{07D20DAD-5A8C-446E-90C2-C3FF37D957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1" name="直線コネクタ 4320">
                <a:extLst>
                  <a:ext uri="{FF2B5EF4-FFF2-40B4-BE49-F238E27FC236}">
                    <a16:creationId xmlns:a16="http://schemas.microsoft.com/office/drawing/2014/main" id="{AB33B60C-F4FF-DA2E-D460-2F6583CD86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2" name="直線コネクタ 4321">
                <a:extLst>
                  <a:ext uri="{FF2B5EF4-FFF2-40B4-BE49-F238E27FC236}">
                    <a16:creationId xmlns:a16="http://schemas.microsoft.com/office/drawing/2014/main" id="{D9FE2B8D-186A-5295-DBD2-AE69123C7A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3" name="直線コネクタ 4322">
                <a:extLst>
                  <a:ext uri="{FF2B5EF4-FFF2-40B4-BE49-F238E27FC236}">
                    <a16:creationId xmlns:a16="http://schemas.microsoft.com/office/drawing/2014/main" id="{8CCEE41B-2FCC-629E-1CD0-86FD9CEB37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4" name="直線コネクタ 4323">
                <a:extLst>
                  <a:ext uri="{FF2B5EF4-FFF2-40B4-BE49-F238E27FC236}">
                    <a16:creationId xmlns:a16="http://schemas.microsoft.com/office/drawing/2014/main" id="{C1E32714-9D6E-5D40-FA1A-7537F38652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5" name="直線コネクタ 4324">
                <a:extLst>
                  <a:ext uri="{FF2B5EF4-FFF2-40B4-BE49-F238E27FC236}">
                    <a16:creationId xmlns:a16="http://schemas.microsoft.com/office/drawing/2014/main" id="{35ECC021-F00C-8C7E-738F-46BA3F47DF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6" name="直線コネクタ 4325">
                <a:extLst>
                  <a:ext uri="{FF2B5EF4-FFF2-40B4-BE49-F238E27FC236}">
                    <a16:creationId xmlns:a16="http://schemas.microsoft.com/office/drawing/2014/main" id="{08E2A1E6-562F-4B40-89A7-5573C08B3A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7" name="直線コネクタ 4326">
                <a:extLst>
                  <a:ext uri="{FF2B5EF4-FFF2-40B4-BE49-F238E27FC236}">
                    <a16:creationId xmlns:a16="http://schemas.microsoft.com/office/drawing/2014/main" id="{02FA84D4-1F4A-3D5A-8A25-F7C729D1AB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8" name="直線コネクタ 4327">
                <a:extLst>
                  <a:ext uri="{FF2B5EF4-FFF2-40B4-BE49-F238E27FC236}">
                    <a16:creationId xmlns:a16="http://schemas.microsoft.com/office/drawing/2014/main" id="{9C077090-BB22-C5C0-8F62-5638BFF011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9" name="直線コネクタ 4328">
                <a:extLst>
                  <a:ext uri="{FF2B5EF4-FFF2-40B4-BE49-F238E27FC236}">
                    <a16:creationId xmlns:a16="http://schemas.microsoft.com/office/drawing/2014/main" id="{DF1BD61C-EF94-65B1-6B0F-8FC96C74C8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0" name="直線コネクタ 4329">
                <a:extLst>
                  <a:ext uri="{FF2B5EF4-FFF2-40B4-BE49-F238E27FC236}">
                    <a16:creationId xmlns:a16="http://schemas.microsoft.com/office/drawing/2014/main" id="{474F3141-036E-ABF5-07AE-8B61329786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1" name="直線コネクタ 4330">
                <a:extLst>
                  <a:ext uri="{FF2B5EF4-FFF2-40B4-BE49-F238E27FC236}">
                    <a16:creationId xmlns:a16="http://schemas.microsoft.com/office/drawing/2014/main" id="{0DD42BD6-BF1F-2131-2385-1DE05288A3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2" name="直線コネクタ 4331">
                <a:extLst>
                  <a:ext uri="{FF2B5EF4-FFF2-40B4-BE49-F238E27FC236}">
                    <a16:creationId xmlns:a16="http://schemas.microsoft.com/office/drawing/2014/main" id="{63A1FBEB-EAD9-091F-202F-39A180B9F4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3" name="直線コネクタ 4332">
                <a:extLst>
                  <a:ext uri="{FF2B5EF4-FFF2-40B4-BE49-F238E27FC236}">
                    <a16:creationId xmlns:a16="http://schemas.microsoft.com/office/drawing/2014/main" id="{1781B0EC-643E-C185-9704-60BDAF215D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4" name="直線コネクタ 4333">
                <a:extLst>
                  <a:ext uri="{FF2B5EF4-FFF2-40B4-BE49-F238E27FC236}">
                    <a16:creationId xmlns:a16="http://schemas.microsoft.com/office/drawing/2014/main" id="{2DA6D6DF-60F2-7685-9559-2A745B349A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5" name="直線コネクタ 4334">
                <a:extLst>
                  <a:ext uri="{FF2B5EF4-FFF2-40B4-BE49-F238E27FC236}">
                    <a16:creationId xmlns:a16="http://schemas.microsoft.com/office/drawing/2014/main" id="{5578E84A-1354-4E32-AC9E-9CED78B43C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6" name="直線コネクタ 4335">
                <a:extLst>
                  <a:ext uri="{FF2B5EF4-FFF2-40B4-BE49-F238E27FC236}">
                    <a16:creationId xmlns:a16="http://schemas.microsoft.com/office/drawing/2014/main" id="{63ADF456-320B-5C5C-15B6-A3940616F9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7" name="直線コネクタ 4336">
                <a:extLst>
                  <a:ext uri="{FF2B5EF4-FFF2-40B4-BE49-F238E27FC236}">
                    <a16:creationId xmlns:a16="http://schemas.microsoft.com/office/drawing/2014/main" id="{536DC550-E313-72DD-5096-933D66D785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8" name="直線コネクタ 4337">
                <a:extLst>
                  <a:ext uri="{FF2B5EF4-FFF2-40B4-BE49-F238E27FC236}">
                    <a16:creationId xmlns:a16="http://schemas.microsoft.com/office/drawing/2014/main" id="{44C70890-FB25-9FB9-932D-8B30CC2FD9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9" name="直線コネクタ 4338">
                <a:extLst>
                  <a:ext uri="{FF2B5EF4-FFF2-40B4-BE49-F238E27FC236}">
                    <a16:creationId xmlns:a16="http://schemas.microsoft.com/office/drawing/2014/main" id="{1EE86156-57F3-1D19-4A1A-0240C63678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0" name="直線コネクタ 4339">
                <a:extLst>
                  <a:ext uri="{FF2B5EF4-FFF2-40B4-BE49-F238E27FC236}">
                    <a16:creationId xmlns:a16="http://schemas.microsoft.com/office/drawing/2014/main" id="{2C693CF9-60DD-43BA-2EFC-DD3D316498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1" name="直線コネクタ 4340">
                <a:extLst>
                  <a:ext uri="{FF2B5EF4-FFF2-40B4-BE49-F238E27FC236}">
                    <a16:creationId xmlns:a16="http://schemas.microsoft.com/office/drawing/2014/main" id="{1554630B-E381-BC59-7D85-0D0ABA067B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2" name="直線コネクタ 4341">
                <a:extLst>
                  <a:ext uri="{FF2B5EF4-FFF2-40B4-BE49-F238E27FC236}">
                    <a16:creationId xmlns:a16="http://schemas.microsoft.com/office/drawing/2014/main" id="{D2C26ACB-7D18-D2A3-FE7C-0EEF688309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3" name="直線コネクタ 4342">
                <a:extLst>
                  <a:ext uri="{FF2B5EF4-FFF2-40B4-BE49-F238E27FC236}">
                    <a16:creationId xmlns:a16="http://schemas.microsoft.com/office/drawing/2014/main" id="{0ED749B1-39FA-7BBF-181D-8288CEFE8A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4" name="直線コネクタ 4343">
                <a:extLst>
                  <a:ext uri="{FF2B5EF4-FFF2-40B4-BE49-F238E27FC236}">
                    <a16:creationId xmlns:a16="http://schemas.microsoft.com/office/drawing/2014/main" id="{7AC04DB0-A1C3-C6C5-2790-422F3D1774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5" name="直線コネクタ 4344">
                <a:extLst>
                  <a:ext uri="{FF2B5EF4-FFF2-40B4-BE49-F238E27FC236}">
                    <a16:creationId xmlns:a16="http://schemas.microsoft.com/office/drawing/2014/main" id="{D6CF8D68-FC15-BE02-9D1A-C5C48E49BE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6" name="直線コネクタ 4345">
                <a:extLst>
                  <a:ext uri="{FF2B5EF4-FFF2-40B4-BE49-F238E27FC236}">
                    <a16:creationId xmlns:a16="http://schemas.microsoft.com/office/drawing/2014/main" id="{6EADE1F1-3619-020A-3611-B7284666EA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7" name="直線コネクタ 4346">
                <a:extLst>
                  <a:ext uri="{FF2B5EF4-FFF2-40B4-BE49-F238E27FC236}">
                    <a16:creationId xmlns:a16="http://schemas.microsoft.com/office/drawing/2014/main" id="{A94F4891-0C9C-EA5A-3800-E3AD949DFD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8" name="直線コネクタ 4347">
                <a:extLst>
                  <a:ext uri="{FF2B5EF4-FFF2-40B4-BE49-F238E27FC236}">
                    <a16:creationId xmlns:a16="http://schemas.microsoft.com/office/drawing/2014/main" id="{49B45FE1-0871-AFBE-4590-9F3EA27AAB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9" name="直線コネクタ 4348">
                <a:extLst>
                  <a:ext uri="{FF2B5EF4-FFF2-40B4-BE49-F238E27FC236}">
                    <a16:creationId xmlns:a16="http://schemas.microsoft.com/office/drawing/2014/main" id="{523BC4D1-0548-4620-A435-33866D513E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0" name="直線コネクタ 4349">
                <a:extLst>
                  <a:ext uri="{FF2B5EF4-FFF2-40B4-BE49-F238E27FC236}">
                    <a16:creationId xmlns:a16="http://schemas.microsoft.com/office/drawing/2014/main" id="{150450A7-9DA9-878C-C8F7-8964D7A909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1" name="直線コネクタ 4350">
                <a:extLst>
                  <a:ext uri="{FF2B5EF4-FFF2-40B4-BE49-F238E27FC236}">
                    <a16:creationId xmlns:a16="http://schemas.microsoft.com/office/drawing/2014/main" id="{C92B74B0-1F4F-7FCB-6F27-4D578301CF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2" name="直線コネクタ 4351">
                <a:extLst>
                  <a:ext uri="{FF2B5EF4-FFF2-40B4-BE49-F238E27FC236}">
                    <a16:creationId xmlns:a16="http://schemas.microsoft.com/office/drawing/2014/main" id="{C343D360-9B6F-E505-8ABA-959B82CAEA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3" name="直線コネクタ 4352">
                <a:extLst>
                  <a:ext uri="{FF2B5EF4-FFF2-40B4-BE49-F238E27FC236}">
                    <a16:creationId xmlns:a16="http://schemas.microsoft.com/office/drawing/2014/main" id="{1CB708B7-AC24-FE5D-CC21-58F801C443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4" name="直線コネクタ 4353">
                <a:extLst>
                  <a:ext uri="{FF2B5EF4-FFF2-40B4-BE49-F238E27FC236}">
                    <a16:creationId xmlns:a16="http://schemas.microsoft.com/office/drawing/2014/main" id="{79365892-DDB6-C426-D2A8-9210D18F56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5" name="直線コネクタ 4354">
                <a:extLst>
                  <a:ext uri="{FF2B5EF4-FFF2-40B4-BE49-F238E27FC236}">
                    <a16:creationId xmlns:a16="http://schemas.microsoft.com/office/drawing/2014/main" id="{67D1CB8B-380E-E4BF-24F1-6124829DDC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6" name="直線コネクタ 4355">
                <a:extLst>
                  <a:ext uri="{FF2B5EF4-FFF2-40B4-BE49-F238E27FC236}">
                    <a16:creationId xmlns:a16="http://schemas.microsoft.com/office/drawing/2014/main" id="{F906E1A1-A95E-4E27-A799-FE884C3057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7" name="直線コネクタ 4356">
                <a:extLst>
                  <a:ext uri="{FF2B5EF4-FFF2-40B4-BE49-F238E27FC236}">
                    <a16:creationId xmlns:a16="http://schemas.microsoft.com/office/drawing/2014/main" id="{F5983D32-669D-CF86-4E95-1DDE5DB59A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8" name="直線コネクタ 4357">
                <a:extLst>
                  <a:ext uri="{FF2B5EF4-FFF2-40B4-BE49-F238E27FC236}">
                    <a16:creationId xmlns:a16="http://schemas.microsoft.com/office/drawing/2014/main" id="{CF1AB5E0-E04B-BF3B-F9CD-ABC792DA68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9" name="直線コネクタ 4358">
                <a:extLst>
                  <a:ext uri="{FF2B5EF4-FFF2-40B4-BE49-F238E27FC236}">
                    <a16:creationId xmlns:a16="http://schemas.microsoft.com/office/drawing/2014/main" id="{8BDB08FC-B99B-DFDA-F23B-3CDF8DC196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0" name="直線コネクタ 4359">
                <a:extLst>
                  <a:ext uri="{FF2B5EF4-FFF2-40B4-BE49-F238E27FC236}">
                    <a16:creationId xmlns:a16="http://schemas.microsoft.com/office/drawing/2014/main" id="{FC7F5BB6-AA08-5B08-12C9-75E7BF92C4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1" name="直線コネクタ 4360">
                <a:extLst>
                  <a:ext uri="{FF2B5EF4-FFF2-40B4-BE49-F238E27FC236}">
                    <a16:creationId xmlns:a16="http://schemas.microsoft.com/office/drawing/2014/main" id="{B4C24EFA-C474-00A2-9D50-0DB7E98E29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2" name="直線コネクタ 4361">
                <a:extLst>
                  <a:ext uri="{FF2B5EF4-FFF2-40B4-BE49-F238E27FC236}">
                    <a16:creationId xmlns:a16="http://schemas.microsoft.com/office/drawing/2014/main" id="{CD6CCCB0-5991-B05B-A773-2825D4D0FD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3" name="直線コネクタ 4362">
                <a:extLst>
                  <a:ext uri="{FF2B5EF4-FFF2-40B4-BE49-F238E27FC236}">
                    <a16:creationId xmlns:a16="http://schemas.microsoft.com/office/drawing/2014/main" id="{F4BB8657-16BF-6EF3-1A61-AAC1C626B9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4" name="直線コネクタ 4363">
                <a:extLst>
                  <a:ext uri="{FF2B5EF4-FFF2-40B4-BE49-F238E27FC236}">
                    <a16:creationId xmlns:a16="http://schemas.microsoft.com/office/drawing/2014/main" id="{699985F4-4E18-2A9F-89EA-24F769B0C6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5" name="直線コネクタ 4364">
                <a:extLst>
                  <a:ext uri="{FF2B5EF4-FFF2-40B4-BE49-F238E27FC236}">
                    <a16:creationId xmlns:a16="http://schemas.microsoft.com/office/drawing/2014/main" id="{9030743C-62AC-1AE0-6549-D44D8E2C29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6" name="直線コネクタ 4365">
                <a:extLst>
                  <a:ext uri="{FF2B5EF4-FFF2-40B4-BE49-F238E27FC236}">
                    <a16:creationId xmlns:a16="http://schemas.microsoft.com/office/drawing/2014/main" id="{0946CEAA-E5DB-DDDB-19AE-5690F30A72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7" name="直線コネクタ 4366">
                <a:extLst>
                  <a:ext uri="{FF2B5EF4-FFF2-40B4-BE49-F238E27FC236}">
                    <a16:creationId xmlns:a16="http://schemas.microsoft.com/office/drawing/2014/main" id="{97D29735-65C5-15F2-45A3-DC1256877B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8" name="直線コネクタ 4367">
                <a:extLst>
                  <a:ext uri="{FF2B5EF4-FFF2-40B4-BE49-F238E27FC236}">
                    <a16:creationId xmlns:a16="http://schemas.microsoft.com/office/drawing/2014/main" id="{C49DB624-1098-350D-9DBA-A8B49A68F0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9" name="直線コネクタ 4368">
                <a:extLst>
                  <a:ext uri="{FF2B5EF4-FFF2-40B4-BE49-F238E27FC236}">
                    <a16:creationId xmlns:a16="http://schemas.microsoft.com/office/drawing/2014/main" id="{EDCD8CFA-4E43-D6AD-96C2-EC9EEE6D11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0" name="直線コネクタ 4369">
                <a:extLst>
                  <a:ext uri="{FF2B5EF4-FFF2-40B4-BE49-F238E27FC236}">
                    <a16:creationId xmlns:a16="http://schemas.microsoft.com/office/drawing/2014/main" id="{D449A48B-4017-BB2F-248F-C4F8A7DAC2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1" name="直線コネクタ 4370">
                <a:extLst>
                  <a:ext uri="{FF2B5EF4-FFF2-40B4-BE49-F238E27FC236}">
                    <a16:creationId xmlns:a16="http://schemas.microsoft.com/office/drawing/2014/main" id="{F499C894-52A1-4350-FA43-878B1FEF6B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2" name="直線コネクタ 4371">
                <a:extLst>
                  <a:ext uri="{FF2B5EF4-FFF2-40B4-BE49-F238E27FC236}">
                    <a16:creationId xmlns:a16="http://schemas.microsoft.com/office/drawing/2014/main" id="{FB75C6E2-E4C8-38A8-6297-E4539357FE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3" name="直線コネクタ 4372">
                <a:extLst>
                  <a:ext uri="{FF2B5EF4-FFF2-40B4-BE49-F238E27FC236}">
                    <a16:creationId xmlns:a16="http://schemas.microsoft.com/office/drawing/2014/main" id="{55BC0D71-46A2-CAAA-A2B9-EC9733CC76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4" name="直線コネクタ 4373">
                <a:extLst>
                  <a:ext uri="{FF2B5EF4-FFF2-40B4-BE49-F238E27FC236}">
                    <a16:creationId xmlns:a16="http://schemas.microsoft.com/office/drawing/2014/main" id="{60B710CD-348A-072E-8539-082CA038B7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5" name="直線コネクタ 4374">
                <a:extLst>
                  <a:ext uri="{FF2B5EF4-FFF2-40B4-BE49-F238E27FC236}">
                    <a16:creationId xmlns:a16="http://schemas.microsoft.com/office/drawing/2014/main" id="{BBF19873-2428-FC05-00CD-4DADE4F4C4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6" name="直線コネクタ 4375">
                <a:extLst>
                  <a:ext uri="{FF2B5EF4-FFF2-40B4-BE49-F238E27FC236}">
                    <a16:creationId xmlns:a16="http://schemas.microsoft.com/office/drawing/2014/main" id="{7328A27E-3C91-B8EB-B4FE-B9CBA7C6A6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7" name="直線コネクタ 4376">
                <a:extLst>
                  <a:ext uri="{FF2B5EF4-FFF2-40B4-BE49-F238E27FC236}">
                    <a16:creationId xmlns:a16="http://schemas.microsoft.com/office/drawing/2014/main" id="{5DD3B9E9-24B4-3DF6-8CF4-6178A93F48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8" name="直線コネクタ 4377">
                <a:extLst>
                  <a:ext uri="{FF2B5EF4-FFF2-40B4-BE49-F238E27FC236}">
                    <a16:creationId xmlns:a16="http://schemas.microsoft.com/office/drawing/2014/main" id="{EB5B33DC-3A7E-80E3-3514-8B7A6C26EB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9" name="直線コネクタ 4378">
                <a:extLst>
                  <a:ext uri="{FF2B5EF4-FFF2-40B4-BE49-F238E27FC236}">
                    <a16:creationId xmlns:a16="http://schemas.microsoft.com/office/drawing/2014/main" id="{B0139D6B-2E9E-4ACE-5083-AF55042A81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0" name="直線コネクタ 4379">
                <a:extLst>
                  <a:ext uri="{FF2B5EF4-FFF2-40B4-BE49-F238E27FC236}">
                    <a16:creationId xmlns:a16="http://schemas.microsoft.com/office/drawing/2014/main" id="{262E1D13-4A88-5D09-E9C5-998C41523D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1" name="直線コネクタ 4380">
                <a:extLst>
                  <a:ext uri="{FF2B5EF4-FFF2-40B4-BE49-F238E27FC236}">
                    <a16:creationId xmlns:a16="http://schemas.microsoft.com/office/drawing/2014/main" id="{16BFFF98-9BCA-E738-0C11-BAAB04A1E0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2" name="直線コネクタ 4381">
                <a:extLst>
                  <a:ext uri="{FF2B5EF4-FFF2-40B4-BE49-F238E27FC236}">
                    <a16:creationId xmlns:a16="http://schemas.microsoft.com/office/drawing/2014/main" id="{1507CB1C-A8E8-416C-AF74-894AFDCCD3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3" name="直線コネクタ 4382">
                <a:extLst>
                  <a:ext uri="{FF2B5EF4-FFF2-40B4-BE49-F238E27FC236}">
                    <a16:creationId xmlns:a16="http://schemas.microsoft.com/office/drawing/2014/main" id="{17730AA5-BE55-ACFA-05EC-F207A52651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4" name="直線コネクタ 4383">
                <a:extLst>
                  <a:ext uri="{FF2B5EF4-FFF2-40B4-BE49-F238E27FC236}">
                    <a16:creationId xmlns:a16="http://schemas.microsoft.com/office/drawing/2014/main" id="{73AADF3B-813E-BF02-1540-CB8897BB6B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5" name="直線コネクタ 4384">
                <a:extLst>
                  <a:ext uri="{FF2B5EF4-FFF2-40B4-BE49-F238E27FC236}">
                    <a16:creationId xmlns:a16="http://schemas.microsoft.com/office/drawing/2014/main" id="{AF5F6282-15E0-E6B4-8CAC-F23B6BEE33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6" name="直線コネクタ 4385">
                <a:extLst>
                  <a:ext uri="{FF2B5EF4-FFF2-40B4-BE49-F238E27FC236}">
                    <a16:creationId xmlns:a16="http://schemas.microsoft.com/office/drawing/2014/main" id="{F1DED0C5-5CFE-A01A-E470-5382692877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7" name="直線コネクタ 4386">
                <a:extLst>
                  <a:ext uri="{FF2B5EF4-FFF2-40B4-BE49-F238E27FC236}">
                    <a16:creationId xmlns:a16="http://schemas.microsoft.com/office/drawing/2014/main" id="{6E404EB0-74B4-8705-6126-A102B6DBF3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8" name="直線コネクタ 4387">
                <a:extLst>
                  <a:ext uri="{FF2B5EF4-FFF2-40B4-BE49-F238E27FC236}">
                    <a16:creationId xmlns:a16="http://schemas.microsoft.com/office/drawing/2014/main" id="{7BC3B472-9B13-4F91-B711-E759E3281D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9" name="直線コネクタ 4388">
                <a:extLst>
                  <a:ext uri="{FF2B5EF4-FFF2-40B4-BE49-F238E27FC236}">
                    <a16:creationId xmlns:a16="http://schemas.microsoft.com/office/drawing/2014/main" id="{9DFC4AF7-B9B3-689A-6202-385F88EA13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0" name="直線コネクタ 4389">
                <a:extLst>
                  <a:ext uri="{FF2B5EF4-FFF2-40B4-BE49-F238E27FC236}">
                    <a16:creationId xmlns:a16="http://schemas.microsoft.com/office/drawing/2014/main" id="{9E908184-4D7C-FCE5-4F90-83E61182D4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1" name="直線コネクタ 4390">
                <a:extLst>
                  <a:ext uri="{FF2B5EF4-FFF2-40B4-BE49-F238E27FC236}">
                    <a16:creationId xmlns:a16="http://schemas.microsoft.com/office/drawing/2014/main" id="{05CBC4E2-0E83-DE54-5EFE-703EF0A8E8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2" name="直線コネクタ 4391">
                <a:extLst>
                  <a:ext uri="{FF2B5EF4-FFF2-40B4-BE49-F238E27FC236}">
                    <a16:creationId xmlns:a16="http://schemas.microsoft.com/office/drawing/2014/main" id="{F3A3AB8A-5214-79C0-2833-900392093B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3" name="直線コネクタ 4392">
                <a:extLst>
                  <a:ext uri="{FF2B5EF4-FFF2-40B4-BE49-F238E27FC236}">
                    <a16:creationId xmlns:a16="http://schemas.microsoft.com/office/drawing/2014/main" id="{CE00413B-CB20-2211-9C84-4359093232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4" name="直線コネクタ 4393">
                <a:extLst>
                  <a:ext uri="{FF2B5EF4-FFF2-40B4-BE49-F238E27FC236}">
                    <a16:creationId xmlns:a16="http://schemas.microsoft.com/office/drawing/2014/main" id="{4064232E-A43E-125E-0675-DCA361CA9D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5" name="直線コネクタ 4394">
                <a:extLst>
                  <a:ext uri="{FF2B5EF4-FFF2-40B4-BE49-F238E27FC236}">
                    <a16:creationId xmlns:a16="http://schemas.microsoft.com/office/drawing/2014/main" id="{7ADBE526-EC2A-12A5-A3CA-345662A857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6" name="直線コネクタ 4395">
                <a:extLst>
                  <a:ext uri="{FF2B5EF4-FFF2-40B4-BE49-F238E27FC236}">
                    <a16:creationId xmlns:a16="http://schemas.microsoft.com/office/drawing/2014/main" id="{82966A28-5673-48DF-BCA3-767C702DAD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7" name="直線コネクタ 4396">
                <a:extLst>
                  <a:ext uri="{FF2B5EF4-FFF2-40B4-BE49-F238E27FC236}">
                    <a16:creationId xmlns:a16="http://schemas.microsoft.com/office/drawing/2014/main" id="{E9F91173-534B-4C59-4DD7-9A175499FF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8" name="直線コネクタ 4397">
                <a:extLst>
                  <a:ext uri="{FF2B5EF4-FFF2-40B4-BE49-F238E27FC236}">
                    <a16:creationId xmlns:a16="http://schemas.microsoft.com/office/drawing/2014/main" id="{3F27513E-B95D-E8FF-08BB-EABBDA3E82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9" name="直線コネクタ 4398">
                <a:extLst>
                  <a:ext uri="{FF2B5EF4-FFF2-40B4-BE49-F238E27FC236}">
                    <a16:creationId xmlns:a16="http://schemas.microsoft.com/office/drawing/2014/main" id="{5C1C95BB-010B-18AA-FCAE-224AFE5A85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0" name="直線コネクタ 4399">
                <a:extLst>
                  <a:ext uri="{FF2B5EF4-FFF2-40B4-BE49-F238E27FC236}">
                    <a16:creationId xmlns:a16="http://schemas.microsoft.com/office/drawing/2014/main" id="{5B52BD80-0784-164E-57E4-8245CEA3EE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1" name="直線コネクタ 4400">
                <a:extLst>
                  <a:ext uri="{FF2B5EF4-FFF2-40B4-BE49-F238E27FC236}">
                    <a16:creationId xmlns:a16="http://schemas.microsoft.com/office/drawing/2014/main" id="{D1AFD466-7924-C43D-B70F-93674B780B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2" name="直線コネクタ 4401">
                <a:extLst>
                  <a:ext uri="{FF2B5EF4-FFF2-40B4-BE49-F238E27FC236}">
                    <a16:creationId xmlns:a16="http://schemas.microsoft.com/office/drawing/2014/main" id="{3DB86B58-C68D-BBF2-F5CE-BFDA6DB265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3" name="直線コネクタ 4402">
                <a:extLst>
                  <a:ext uri="{FF2B5EF4-FFF2-40B4-BE49-F238E27FC236}">
                    <a16:creationId xmlns:a16="http://schemas.microsoft.com/office/drawing/2014/main" id="{BC9C15F6-38D9-F25B-F086-AA7545CD61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4" name="直線コネクタ 4403">
                <a:extLst>
                  <a:ext uri="{FF2B5EF4-FFF2-40B4-BE49-F238E27FC236}">
                    <a16:creationId xmlns:a16="http://schemas.microsoft.com/office/drawing/2014/main" id="{01CB7A54-2E7B-EA66-CE9C-41BE5DA0A9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5" name="直線コネクタ 4404">
                <a:extLst>
                  <a:ext uri="{FF2B5EF4-FFF2-40B4-BE49-F238E27FC236}">
                    <a16:creationId xmlns:a16="http://schemas.microsoft.com/office/drawing/2014/main" id="{817F686F-DACE-FF07-184E-4AD2E0A23D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6" name="直線コネクタ 4405">
                <a:extLst>
                  <a:ext uri="{FF2B5EF4-FFF2-40B4-BE49-F238E27FC236}">
                    <a16:creationId xmlns:a16="http://schemas.microsoft.com/office/drawing/2014/main" id="{D774D4FB-1D3E-2486-7443-4E7D4702716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7" name="直線コネクタ 4406">
                <a:extLst>
                  <a:ext uri="{FF2B5EF4-FFF2-40B4-BE49-F238E27FC236}">
                    <a16:creationId xmlns:a16="http://schemas.microsoft.com/office/drawing/2014/main" id="{3E21EEA2-BF5E-3148-41BD-AF62097E5C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8" name="直線コネクタ 4407">
                <a:extLst>
                  <a:ext uri="{FF2B5EF4-FFF2-40B4-BE49-F238E27FC236}">
                    <a16:creationId xmlns:a16="http://schemas.microsoft.com/office/drawing/2014/main" id="{3508A42B-EFDF-65D1-DEAE-776ED533D9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9" name="直線コネクタ 4408">
                <a:extLst>
                  <a:ext uri="{FF2B5EF4-FFF2-40B4-BE49-F238E27FC236}">
                    <a16:creationId xmlns:a16="http://schemas.microsoft.com/office/drawing/2014/main" id="{EA56EC9D-7E2A-E00D-A346-7DDCBA00A4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0" name="直線コネクタ 4409">
                <a:extLst>
                  <a:ext uri="{FF2B5EF4-FFF2-40B4-BE49-F238E27FC236}">
                    <a16:creationId xmlns:a16="http://schemas.microsoft.com/office/drawing/2014/main" id="{55A82056-943C-DF04-4FE2-5C4D76E053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1" name="直線コネクタ 4410">
                <a:extLst>
                  <a:ext uri="{FF2B5EF4-FFF2-40B4-BE49-F238E27FC236}">
                    <a16:creationId xmlns:a16="http://schemas.microsoft.com/office/drawing/2014/main" id="{5AFFF4BF-37BA-88F8-49F5-D5AC4BE865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2" name="直線コネクタ 4411">
                <a:extLst>
                  <a:ext uri="{FF2B5EF4-FFF2-40B4-BE49-F238E27FC236}">
                    <a16:creationId xmlns:a16="http://schemas.microsoft.com/office/drawing/2014/main" id="{5126A573-FA37-2143-7768-4D9B26C636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3" name="直線コネクタ 4412">
                <a:extLst>
                  <a:ext uri="{FF2B5EF4-FFF2-40B4-BE49-F238E27FC236}">
                    <a16:creationId xmlns:a16="http://schemas.microsoft.com/office/drawing/2014/main" id="{8FD24299-0447-B688-0053-337F119167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4" name="直線コネクタ 4413">
                <a:extLst>
                  <a:ext uri="{FF2B5EF4-FFF2-40B4-BE49-F238E27FC236}">
                    <a16:creationId xmlns:a16="http://schemas.microsoft.com/office/drawing/2014/main" id="{A1DD5564-B95F-A0EF-7734-E928BB26A8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5" name="直線コネクタ 4414">
                <a:extLst>
                  <a:ext uri="{FF2B5EF4-FFF2-40B4-BE49-F238E27FC236}">
                    <a16:creationId xmlns:a16="http://schemas.microsoft.com/office/drawing/2014/main" id="{E2DA5FBB-C21D-97E0-0B0C-DEFB506E6D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6" name="直線コネクタ 4415">
                <a:extLst>
                  <a:ext uri="{FF2B5EF4-FFF2-40B4-BE49-F238E27FC236}">
                    <a16:creationId xmlns:a16="http://schemas.microsoft.com/office/drawing/2014/main" id="{C59F4007-1F9F-F5BD-04F9-8FFAA74D63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7" name="直線コネクタ 4416">
                <a:extLst>
                  <a:ext uri="{FF2B5EF4-FFF2-40B4-BE49-F238E27FC236}">
                    <a16:creationId xmlns:a16="http://schemas.microsoft.com/office/drawing/2014/main" id="{71AFC410-0C2B-754B-CD4C-27B6FD317D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8" name="直線コネクタ 4417">
                <a:extLst>
                  <a:ext uri="{FF2B5EF4-FFF2-40B4-BE49-F238E27FC236}">
                    <a16:creationId xmlns:a16="http://schemas.microsoft.com/office/drawing/2014/main" id="{D33B4AF5-FED4-B1B4-D884-5F2DCABE04E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9" name="直線コネクタ 4418">
                <a:extLst>
                  <a:ext uri="{FF2B5EF4-FFF2-40B4-BE49-F238E27FC236}">
                    <a16:creationId xmlns:a16="http://schemas.microsoft.com/office/drawing/2014/main" id="{9CEBFF8E-9574-00A8-0133-219197AD4C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0" name="直線コネクタ 4419">
                <a:extLst>
                  <a:ext uri="{FF2B5EF4-FFF2-40B4-BE49-F238E27FC236}">
                    <a16:creationId xmlns:a16="http://schemas.microsoft.com/office/drawing/2014/main" id="{F39CDB5A-B742-DDD4-91E4-AE3CC96796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1" name="直線コネクタ 4420">
                <a:extLst>
                  <a:ext uri="{FF2B5EF4-FFF2-40B4-BE49-F238E27FC236}">
                    <a16:creationId xmlns:a16="http://schemas.microsoft.com/office/drawing/2014/main" id="{1549C924-5E35-F1DC-B250-257F63A1E0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2" name="直線コネクタ 4421">
                <a:extLst>
                  <a:ext uri="{FF2B5EF4-FFF2-40B4-BE49-F238E27FC236}">
                    <a16:creationId xmlns:a16="http://schemas.microsoft.com/office/drawing/2014/main" id="{D0701938-8464-1205-6C5F-5722248269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3" name="直線コネクタ 4422">
                <a:extLst>
                  <a:ext uri="{FF2B5EF4-FFF2-40B4-BE49-F238E27FC236}">
                    <a16:creationId xmlns:a16="http://schemas.microsoft.com/office/drawing/2014/main" id="{82995EC9-0F6B-C138-5427-FD1F5D8C8D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4" name="直線コネクタ 4423">
                <a:extLst>
                  <a:ext uri="{FF2B5EF4-FFF2-40B4-BE49-F238E27FC236}">
                    <a16:creationId xmlns:a16="http://schemas.microsoft.com/office/drawing/2014/main" id="{6D8568BA-B623-8333-A2E7-3714196D7F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5" name="直線コネクタ 4424">
                <a:extLst>
                  <a:ext uri="{FF2B5EF4-FFF2-40B4-BE49-F238E27FC236}">
                    <a16:creationId xmlns:a16="http://schemas.microsoft.com/office/drawing/2014/main" id="{600AE80B-268C-B0AD-6B65-F22FEB1023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6" name="直線コネクタ 4425">
                <a:extLst>
                  <a:ext uri="{FF2B5EF4-FFF2-40B4-BE49-F238E27FC236}">
                    <a16:creationId xmlns:a16="http://schemas.microsoft.com/office/drawing/2014/main" id="{B14F1A06-97CC-D93B-A7F6-44D0451EA7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7" name="直線コネクタ 4426">
                <a:extLst>
                  <a:ext uri="{FF2B5EF4-FFF2-40B4-BE49-F238E27FC236}">
                    <a16:creationId xmlns:a16="http://schemas.microsoft.com/office/drawing/2014/main" id="{FE9D1AA6-EEA2-B7AD-799F-90F4FF216F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8" name="直線コネクタ 4427">
                <a:extLst>
                  <a:ext uri="{FF2B5EF4-FFF2-40B4-BE49-F238E27FC236}">
                    <a16:creationId xmlns:a16="http://schemas.microsoft.com/office/drawing/2014/main" id="{B6A92909-9CA2-6C0C-D548-B027091921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9" name="直線コネクタ 4428">
                <a:extLst>
                  <a:ext uri="{FF2B5EF4-FFF2-40B4-BE49-F238E27FC236}">
                    <a16:creationId xmlns:a16="http://schemas.microsoft.com/office/drawing/2014/main" id="{106FE85A-A0DA-FD81-706B-7F0B14D878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0" name="直線コネクタ 4429">
                <a:extLst>
                  <a:ext uri="{FF2B5EF4-FFF2-40B4-BE49-F238E27FC236}">
                    <a16:creationId xmlns:a16="http://schemas.microsoft.com/office/drawing/2014/main" id="{EF01AA8F-BF21-4898-60C1-6B4C5937B7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1" name="直線コネクタ 4430">
                <a:extLst>
                  <a:ext uri="{FF2B5EF4-FFF2-40B4-BE49-F238E27FC236}">
                    <a16:creationId xmlns:a16="http://schemas.microsoft.com/office/drawing/2014/main" id="{3183EAAA-72D9-3F03-431C-C0206DC520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2" name="直線コネクタ 4431">
                <a:extLst>
                  <a:ext uri="{FF2B5EF4-FFF2-40B4-BE49-F238E27FC236}">
                    <a16:creationId xmlns:a16="http://schemas.microsoft.com/office/drawing/2014/main" id="{5B2ACF8F-F51D-E2D5-BBF6-76B6CD4623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3" name="直線コネクタ 4432">
                <a:extLst>
                  <a:ext uri="{FF2B5EF4-FFF2-40B4-BE49-F238E27FC236}">
                    <a16:creationId xmlns:a16="http://schemas.microsoft.com/office/drawing/2014/main" id="{FC7F9D84-927A-2C91-193D-E9C483CD1A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4" name="直線コネクタ 4433">
                <a:extLst>
                  <a:ext uri="{FF2B5EF4-FFF2-40B4-BE49-F238E27FC236}">
                    <a16:creationId xmlns:a16="http://schemas.microsoft.com/office/drawing/2014/main" id="{FFBFFB2F-50B7-0A5A-D5DA-9584DC40E2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5" name="直線コネクタ 4434">
                <a:extLst>
                  <a:ext uri="{FF2B5EF4-FFF2-40B4-BE49-F238E27FC236}">
                    <a16:creationId xmlns:a16="http://schemas.microsoft.com/office/drawing/2014/main" id="{D96485AB-759E-7D22-970C-10A4F1AE2C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6" name="直線コネクタ 4435">
                <a:extLst>
                  <a:ext uri="{FF2B5EF4-FFF2-40B4-BE49-F238E27FC236}">
                    <a16:creationId xmlns:a16="http://schemas.microsoft.com/office/drawing/2014/main" id="{AB3C0CAD-5D2D-E4FE-8C5A-9DE2F62298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7" name="直線コネクタ 4436">
                <a:extLst>
                  <a:ext uri="{FF2B5EF4-FFF2-40B4-BE49-F238E27FC236}">
                    <a16:creationId xmlns:a16="http://schemas.microsoft.com/office/drawing/2014/main" id="{1A5555A4-9C52-82EA-022A-772F957C1E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8" name="直線コネクタ 4437">
                <a:extLst>
                  <a:ext uri="{FF2B5EF4-FFF2-40B4-BE49-F238E27FC236}">
                    <a16:creationId xmlns:a16="http://schemas.microsoft.com/office/drawing/2014/main" id="{73E91CF5-390F-7DB5-3603-E19A8A5230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9" name="直線コネクタ 4438">
                <a:extLst>
                  <a:ext uri="{FF2B5EF4-FFF2-40B4-BE49-F238E27FC236}">
                    <a16:creationId xmlns:a16="http://schemas.microsoft.com/office/drawing/2014/main" id="{44014D79-A469-C689-AD93-D6CA6E97CF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0" name="直線コネクタ 4439">
                <a:extLst>
                  <a:ext uri="{FF2B5EF4-FFF2-40B4-BE49-F238E27FC236}">
                    <a16:creationId xmlns:a16="http://schemas.microsoft.com/office/drawing/2014/main" id="{61FDDE56-FA09-1DF8-FE46-462C5F6574D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1" name="直線コネクタ 4440">
                <a:extLst>
                  <a:ext uri="{FF2B5EF4-FFF2-40B4-BE49-F238E27FC236}">
                    <a16:creationId xmlns:a16="http://schemas.microsoft.com/office/drawing/2014/main" id="{A1CA6773-220E-045F-7FD2-091A0F49E6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2" name="直線コネクタ 4441">
                <a:extLst>
                  <a:ext uri="{FF2B5EF4-FFF2-40B4-BE49-F238E27FC236}">
                    <a16:creationId xmlns:a16="http://schemas.microsoft.com/office/drawing/2014/main" id="{56945601-F926-BC3C-00BE-70B417D2D5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3" name="直線コネクタ 4442">
                <a:extLst>
                  <a:ext uri="{FF2B5EF4-FFF2-40B4-BE49-F238E27FC236}">
                    <a16:creationId xmlns:a16="http://schemas.microsoft.com/office/drawing/2014/main" id="{1EEA3733-1B83-BC25-39DC-96237835FE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4" name="直線コネクタ 4443">
                <a:extLst>
                  <a:ext uri="{FF2B5EF4-FFF2-40B4-BE49-F238E27FC236}">
                    <a16:creationId xmlns:a16="http://schemas.microsoft.com/office/drawing/2014/main" id="{3C77907C-2A71-B1CD-13D0-0601A3F4EB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5" name="直線コネクタ 4444">
                <a:extLst>
                  <a:ext uri="{FF2B5EF4-FFF2-40B4-BE49-F238E27FC236}">
                    <a16:creationId xmlns:a16="http://schemas.microsoft.com/office/drawing/2014/main" id="{4BA7BC81-D0B4-C413-6DF7-89CA576FEE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6" name="直線コネクタ 4445">
                <a:extLst>
                  <a:ext uri="{FF2B5EF4-FFF2-40B4-BE49-F238E27FC236}">
                    <a16:creationId xmlns:a16="http://schemas.microsoft.com/office/drawing/2014/main" id="{8D8858BB-8DEB-F8FB-BD96-DC86010020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7" name="直線コネクタ 4446">
                <a:extLst>
                  <a:ext uri="{FF2B5EF4-FFF2-40B4-BE49-F238E27FC236}">
                    <a16:creationId xmlns:a16="http://schemas.microsoft.com/office/drawing/2014/main" id="{7BDF309E-C64E-DCA2-5AC2-96396381C7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8" name="直線コネクタ 4447">
                <a:extLst>
                  <a:ext uri="{FF2B5EF4-FFF2-40B4-BE49-F238E27FC236}">
                    <a16:creationId xmlns:a16="http://schemas.microsoft.com/office/drawing/2014/main" id="{842310F8-8D83-E585-1FA9-2283C04D69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9" name="直線コネクタ 4448">
                <a:extLst>
                  <a:ext uri="{FF2B5EF4-FFF2-40B4-BE49-F238E27FC236}">
                    <a16:creationId xmlns:a16="http://schemas.microsoft.com/office/drawing/2014/main" id="{7B1D4A36-757C-5452-346D-23CF1B7BF9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0" name="直線コネクタ 4449">
                <a:extLst>
                  <a:ext uri="{FF2B5EF4-FFF2-40B4-BE49-F238E27FC236}">
                    <a16:creationId xmlns:a16="http://schemas.microsoft.com/office/drawing/2014/main" id="{EEED6E55-7B34-7685-DF41-5A260B2EE6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1" name="直線コネクタ 4450">
                <a:extLst>
                  <a:ext uri="{FF2B5EF4-FFF2-40B4-BE49-F238E27FC236}">
                    <a16:creationId xmlns:a16="http://schemas.microsoft.com/office/drawing/2014/main" id="{4EAB2896-75BC-07D1-75F0-50B8AD9363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2" name="直線コネクタ 4451">
                <a:extLst>
                  <a:ext uri="{FF2B5EF4-FFF2-40B4-BE49-F238E27FC236}">
                    <a16:creationId xmlns:a16="http://schemas.microsoft.com/office/drawing/2014/main" id="{D3CD85F0-4BD7-4732-D566-CDE7DE63CA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3" name="直線コネクタ 4452">
                <a:extLst>
                  <a:ext uri="{FF2B5EF4-FFF2-40B4-BE49-F238E27FC236}">
                    <a16:creationId xmlns:a16="http://schemas.microsoft.com/office/drawing/2014/main" id="{E44FAF13-6E04-396F-376F-87BC12C759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4" name="直線コネクタ 4453">
                <a:extLst>
                  <a:ext uri="{FF2B5EF4-FFF2-40B4-BE49-F238E27FC236}">
                    <a16:creationId xmlns:a16="http://schemas.microsoft.com/office/drawing/2014/main" id="{FE4361A1-ADBE-41AD-5B32-3C141C320A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5" name="直線コネクタ 4454">
                <a:extLst>
                  <a:ext uri="{FF2B5EF4-FFF2-40B4-BE49-F238E27FC236}">
                    <a16:creationId xmlns:a16="http://schemas.microsoft.com/office/drawing/2014/main" id="{877EA4F8-DE2A-5C1B-2832-A8A145DA13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6" name="直線コネクタ 4455">
                <a:extLst>
                  <a:ext uri="{FF2B5EF4-FFF2-40B4-BE49-F238E27FC236}">
                    <a16:creationId xmlns:a16="http://schemas.microsoft.com/office/drawing/2014/main" id="{B0F738EC-0847-A0BC-761F-C1E61DBACC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7" name="直線コネクタ 4456">
                <a:extLst>
                  <a:ext uri="{FF2B5EF4-FFF2-40B4-BE49-F238E27FC236}">
                    <a16:creationId xmlns:a16="http://schemas.microsoft.com/office/drawing/2014/main" id="{659C5437-00F4-3799-F608-4F285FC633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8" name="直線コネクタ 4457">
                <a:extLst>
                  <a:ext uri="{FF2B5EF4-FFF2-40B4-BE49-F238E27FC236}">
                    <a16:creationId xmlns:a16="http://schemas.microsoft.com/office/drawing/2014/main" id="{2A966CA4-1DAA-1A9A-374E-19EB8D1927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9" name="直線コネクタ 4458">
                <a:extLst>
                  <a:ext uri="{FF2B5EF4-FFF2-40B4-BE49-F238E27FC236}">
                    <a16:creationId xmlns:a16="http://schemas.microsoft.com/office/drawing/2014/main" id="{67679C83-9F64-CCF6-3F71-AF04191539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0" name="直線コネクタ 4459">
                <a:extLst>
                  <a:ext uri="{FF2B5EF4-FFF2-40B4-BE49-F238E27FC236}">
                    <a16:creationId xmlns:a16="http://schemas.microsoft.com/office/drawing/2014/main" id="{9AB57067-2393-83DC-7A8E-955EB6321D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1" name="直線コネクタ 4460">
                <a:extLst>
                  <a:ext uri="{FF2B5EF4-FFF2-40B4-BE49-F238E27FC236}">
                    <a16:creationId xmlns:a16="http://schemas.microsoft.com/office/drawing/2014/main" id="{E535AA7E-77F3-64C7-A18D-BF4A5ED4B2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2" name="直線コネクタ 4461">
                <a:extLst>
                  <a:ext uri="{FF2B5EF4-FFF2-40B4-BE49-F238E27FC236}">
                    <a16:creationId xmlns:a16="http://schemas.microsoft.com/office/drawing/2014/main" id="{2604841A-4011-E268-6E1D-7344CCD7F6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3" name="直線コネクタ 4462">
                <a:extLst>
                  <a:ext uri="{FF2B5EF4-FFF2-40B4-BE49-F238E27FC236}">
                    <a16:creationId xmlns:a16="http://schemas.microsoft.com/office/drawing/2014/main" id="{94E89634-9770-D454-610D-82F97E4BC4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4" name="直線コネクタ 4463">
                <a:extLst>
                  <a:ext uri="{FF2B5EF4-FFF2-40B4-BE49-F238E27FC236}">
                    <a16:creationId xmlns:a16="http://schemas.microsoft.com/office/drawing/2014/main" id="{A89F70E9-943F-1895-EF13-D4ED251A1A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5" name="直線コネクタ 4464">
                <a:extLst>
                  <a:ext uri="{FF2B5EF4-FFF2-40B4-BE49-F238E27FC236}">
                    <a16:creationId xmlns:a16="http://schemas.microsoft.com/office/drawing/2014/main" id="{F1C53DD0-359F-8886-50EE-C7E0F60700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6" name="直線コネクタ 4465">
                <a:extLst>
                  <a:ext uri="{FF2B5EF4-FFF2-40B4-BE49-F238E27FC236}">
                    <a16:creationId xmlns:a16="http://schemas.microsoft.com/office/drawing/2014/main" id="{A1484980-DBDC-1DFC-4150-37AE9560CD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7" name="直線コネクタ 4466">
                <a:extLst>
                  <a:ext uri="{FF2B5EF4-FFF2-40B4-BE49-F238E27FC236}">
                    <a16:creationId xmlns:a16="http://schemas.microsoft.com/office/drawing/2014/main" id="{A906676D-BCFB-A76D-58F1-898EDA0A46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8" name="直線コネクタ 4467">
                <a:extLst>
                  <a:ext uri="{FF2B5EF4-FFF2-40B4-BE49-F238E27FC236}">
                    <a16:creationId xmlns:a16="http://schemas.microsoft.com/office/drawing/2014/main" id="{36E76372-DAEA-2026-80ED-67F777BE1D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9" name="直線コネクタ 4468">
                <a:extLst>
                  <a:ext uri="{FF2B5EF4-FFF2-40B4-BE49-F238E27FC236}">
                    <a16:creationId xmlns:a16="http://schemas.microsoft.com/office/drawing/2014/main" id="{A5EF52E6-1135-5B8A-D3C4-47A43DBBC3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0" name="直線コネクタ 4469">
                <a:extLst>
                  <a:ext uri="{FF2B5EF4-FFF2-40B4-BE49-F238E27FC236}">
                    <a16:creationId xmlns:a16="http://schemas.microsoft.com/office/drawing/2014/main" id="{FEA88A0D-4B02-2C19-DA93-930A870451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1" name="直線コネクタ 4470">
                <a:extLst>
                  <a:ext uri="{FF2B5EF4-FFF2-40B4-BE49-F238E27FC236}">
                    <a16:creationId xmlns:a16="http://schemas.microsoft.com/office/drawing/2014/main" id="{73F13342-99B7-7D58-0D26-B9968E7E81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2" name="直線コネクタ 4471">
                <a:extLst>
                  <a:ext uri="{FF2B5EF4-FFF2-40B4-BE49-F238E27FC236}">
                    <a16:creationId xmlns:a16="http://schemas.microsoft.com/office/drawing/2014/main" id="{E45ABF1F-179C-2FF8-1B59-82D096CE15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3" name="直線コネクタ 4472">
                <a:extLst>
                  <a:ext uri="{FF2B5EF4-FFF2-40B4-BE49-F238E27FC236}">
                    <a16:creationId xmlns:a16="http://schemas.microsoft.com/office/drawing/2014/main" id="{E55EC896-B7B1-302E-C390-B0E110C086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4" name="直線コネクタ 4473">
                <a:extLst>
                  <a:ext uri="{FF2B5EF4-FFF2-40B4-BE49-F238E27FC236}">
                    <a16:creationId xmlns:a16="http://schemas.microsoft.com/office/drawing/2014/main" id="{FD419ADD-902F-8325-DFC0-2146C7F9BE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5" name="直線コネクタ 4474">
                <a:extLst>
                  <a:ext uri="{FF2B5EF4-FFF2-40B4-BE49-F238E27FC236}">
                    <a16:creationId xmlns:a16="http://schemas.microsoft.com/office/drawing/2014/main" id="{AB7E0CB9-F293-6A25-6DED-DBC83EC5E8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6" name="直線コネクタ 4475">
                <a:extLst>
                  <a:ext uri="{FF2B5EF4-FFF2-40B4-BE49-F238E27FC236}">
                    <a16:creationId xmlns:a16="http://schemas.microsoft.com/office/drawing/2014/main" id="{2F7F7935-4090-49B2-612C-0D456787E4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7" name="直線コネクタ 4476">
                <a:extLst>
                  <a:ext uri="{FF2B5EF4-FFF2-40B4-BE49-F238E27FC236}">
                    <a16:creationId xmlns:a16="http://schemas.microsoft.com/office/drawing/2014/main" id="{2D554E72-D0EB-28F3-802F-8815703124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8" name="直線コネクタ 4477">
                <a:extLst>
                  <a:ext uri="{FF2B5EF4-FFF2-40B4-BE49-F238E27FC236}">
                    <a16:creationId xmlns:a16="http://schemas.microsoft.com/office/drawing/2014/main" id="{F91F3434-CA28-866A-B286-171D986546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9" name="直線コネクタ 4478">
                <a:extLst>
                  <a:ext uri="{FF2B5EF4-FFF2-40B4-BE49-F238E27FC236}">
                    <a16:creationId xmlns:a16="http://schemas.microsoft.com/office/drawing/2014/main" id="{99F86D83-03E9-F93B-866D-3414F3B6C3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0" name="直線コネクタ 4479">
                <a:extLst>
                  <a:ext uri="{FF2B5EF4-FFF2-40B4-BE49-F238E27FC236}">
                    <a16:creationId xmlns:a16="http://schemas.microsoft.com/office/drawing/2014/main" id="{9E2984D0-BD2C-9EB0-8B52-7A2DF9D34D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1" name="直線コネクタ 4480">
                <a:extLst>
                  <a:ext uri="{FF2B5EF4-FFF2-40B4-BE49-F238E27FC236}">
                    <a16:creationId xmlns:a16="http://schemas.microsoft.com/office/drawing/2014/main" id="{E485EA2E-B62D-0CF6-C795-A4ECE74795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2" name="直線コネクタ 4481">
                <a:extLst>
                  <a:ext uri="{FF2B5EF4-FFF2-40B4-BE49-F238E27FC236}">
                    <a16:creationId xmlns:a16="http://schemas.microsoft.com/office/drawing/2014/main" id="{F98EC5DA-6F5F-FCC3-0164-006E0B2C16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3" name="直線コネクタ 4482">
                <a:extLst>
                  <a:ext uri="{FF2B5EF4-FFF2-40B4-BE49-F238E27FC236}">
                    <a16:creationId xmlns:a16="http://schemas.microsoft.com/office/drawing/2014/main" id="{9E75D023-F31E-8E01-05F7-5AEF101134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4" name="直線コネクタ 4483">
                <a:extLst>
                  <a:ext uri="{FF2B5EF4-FFF2-40B4-BE49-F238E27FC236}">
                    <a16:creationId xmlns:a16="http://schemas.microsoft.com/office/drawing/2014/main" id="{50CF265E-6886-0AFE-EE66-DE98F128DA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5" name="直線コネクタ 4484">
                <a:extLst>
                  <a:ext uri="{FF2B5EF4-FFF2-40B4-BE49-F238E27FC236}">
                    <a16:creationId xmlns:a16="http://schemas.microsoft.com/office/drawing/2014/main" id="{3519A2CD-9978-B4C4-85E6-FFA68B4B97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6" name="直線コネクタ 4485">
                <a:extLst>
                  <a:ext uri="{FF2B5EF4-FFF2-40B4-BE49-F238E27FC236}">
                    <a16:creationId xmlns:a16="http://schemas.microsoft.com/office/drawing/2014/main" id="{527F0019-1323-6AAD-8360-DE33E6AD5A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7" name="直線コネクタ 4486">
                <a:extLst>
                  <a:ext uri="{FF2B5EF4-FFF2-40B4-BE49-F238E27FC236}">
                    <a16:creationId xmlns:a16="http://schemas.microsoft.com/office/drawing/2014/main" id="{952C748D-4EFE-D482-A941-D65765FB56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8" name="直線コネクタ 4487">
                <a:extLst>
                  <a:ext uri="{FF2B5EF4-FFF2-40B4-BE49-F238E27FC236}">
                    <a16:creationId xmlns:a16="http://schemas.microsoft.com/office/drawing/2014/main" id="{91847C2E-D652-CB8B-868C-00840D52D3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9" name="直線コネクタ 4488">
                <a:extLst>
                  <a:ext uri="{FF2B5EF4-FFF2-40B4-BE49-F238E27FC236}">
                    <a16:creationId xmlns:a16="http://schemas.microsoft.com/office/drawing/2014/main" id="{4870CEA9-D2C4-350A-A002-2C8C14763A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0" name="直線コネクタ 4489">
                <a:extLst>
                  <a:ext uri="{FF2B5EF4-FFF2-40B4-BE49-F238E27FC236}">
                    <a16:creationId xmlns:a16="http://schemas.microsoft.com/office/drawing/2014/main" id="{B4332478-49FF-5D38-10B2-B05F3636D0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1" name="直線コネクタ 4490">
                <a:extLst>
                  <a:ext uri="{FF2B5EF4-FFF2-40B4-BE49-F238E27FC236}">
                    <a16:creationId xmlns:a16="http://schemas.microsoft.com/office/drawing/2014/main" id="{235FD7A3-EB28-F4E4-95EA-48E4CFA956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2" name="直線コネクタ 4491">
                <a:extLst>
                  <a:ext uri="{FF2B5EF4-FFF2-40B4-BE49-F238E27FC236}">
                    <a16:creationId xmlns:a16="http://schemas.microsoft.com/office/drawing/2014/main" id="{2591018A-13B9-9416-9D3C-A93C980791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3" name="直線コネクタ 4492">
                <a:extLst>
                  <a:ext uri="{FF2B5EF4-FFF2-40B4-BE49-F238E27FC236}">
                    <a16:creationId xmlns:a16="http://schemas.microsoft.com/office/drawing/2014/main" id="{B15AF5FB-F956-E9BB-348B-6FDFC8AD8F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4" name="直線コネクタ 4493">
                <a:extLst>
                  <a:ext uri="{FF2B5EF4-FFF2-40B4-BE49-F238E27FC236}">
                    <a16:creationId xmlns:a16="http://schemas.microsoft.com/office/drawing/2014/main" id="{0FAE0357-D049-DD0C-5005-C57D57D9291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5" name="直線コネクタ 4494">
                <a:extLst>
                  <a:ext uri="{FF2B5EF4-FFF2-40B4-BE49-F238E27FC236}">
                    <a16:creationId xmlns:a16="http://schemas.microsoft.com/office/drawing/2014/main" id="{48BA6A68-5085-FF34-F8A2-43442FFC21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6" name="直線コネクタ 4495">
                <a:extLst>
                  <a:ext uri="{FF2B5EF4-FFF2-40B4-BE49-F238E27FC236}">
                    <a16:creationId xmlns:a16="http://schemas.microsoft.com/office/drawing/2014/main" id="{C09FF3A4-FFFD-057A-0329-B1BC0A9222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7" name="直線コネクタ 4496">
                <a:extLst>
                  <a:ext uri="{FF2B5EF4-FFF2-40B4-BE49-F238E27FC236}">
                    <a16:creationId xmlns:a16="http://schemas.microsoft.com/office/drawing/2014/main" id="{EF3BF79D-68AB-6C4D-2F95-EDC389A2A8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8" name="直線コネクタ 4497">
                <a:extLst>
                  <a:ext uri="{FF2B5EF4-FFF2-40B4-BE49-F238E27FC236}">
                    <a16:creationId xmlns:a16="http://schemas.microsoft.com/office/drawing/2014/main" id="{D91A28D7-CDD2-E79B-2DE3-8A0C34B5A0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9" name="直線コネクタ 4498">
                <a:extLst>
                  <a:ext uri="{FF2B5EF4-FFF2-40B4-BE49-F238E27FC236}">
                    <a16:creationId xmlns:a16="http://schemas.microsoft.com/office/drawing/2014/main" id="{F18535F4-0A1D-8414-B261-526B4762B3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0" name="直線コネクタ 4499">
                <a:extLst>
                  <a:ext uri="{FF2B5EF4-FFF2-40B4-BE49-F238E27FC236}">
                    <a16:creationId xmlns:a16="http://schemas.microsoft.com/office/drawing/2014/main" id="{DBF25E3C-0BCB-73C3-F9F7-BE54E99A73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1" name="直線コネクタ 4500">
                <a:extLst>
                  <a:ext uri="{FF2B5EF4-FFF2-40B4-BE49-F238E27FC236}">
                    <a16:creationId xmlns:a16="http://schemas.microsoft.com/office/drawing/2014/main" id="{CAA65B40-AA4F-95AF-E717-0B69511C32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2" name="直線コネクタ 4501">
                <a:extLst>
                  <a:ext uri="{FF2B5EF4-FFF2-40B4-BE49-F238E27FC236}">
                    <a16:creationId xmlns:a16="http://schemas.microsoft.com/office/drawing/2014/main" id="{BDEADB13-7F08-1D0D-5A47-CF24E224D2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3" name="直線コネクタ 4502">
                <a:extLst>
                  <a:ext uri="{FF2B5EF4-FFF2-40B4-BE49-F238E27FC236}">
                    <a16:creationId xmlns:a16="http://schemas.microsoft.com/office/drawing/2014/main" id="{82F4D6ED-01A0-3C21-EDC4-BF7FD72105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4" name="直線コネクタ 4503">
                <a:extLst>
                  <a:ext uri="{FF2B5EF4-FFF2-40B4-BE49-F238E27FC236}">
                    <a16:creationId xmlns:a16="http://schemas.microsoft.com/office/drawing/2014/main" id="{87894900-4EB6-0444-33C8-D14ECE1248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5" name="直線コネクタ 4504">
                <a:extLst>
                  <a:ext uri="{FF2B5EF4-FFF2-40B4-BE49-F238E27FC236}">
                    <a16:creationId xmlns:a16="http://schemas.microsoft.com/office/drawing/2014/main" id="{0EEF1E28-8312-838F-6A79-6350D8F939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6" name="直線コネクタ 4505">
                <a:extLst>
                  <a:ext uri="{FF2B5EF4-FFF2-40B4-BE49-F238E27FC236}">
                    <a16:creationId xmlns:a16="http://schemas.microsoft.com/office/drawing/2014/main" id="{7435CDDF-2BAC-94B2-286A-0AB5DB5B1D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7" name="直線コネクタ 4506">
                <a:extLst>
                  <a:ext uri="{FF2B5EF4-FFF2-40B4-BE49-F238E27FC236}">
                    <a16:creationId xmlns:a16="http://schemas.microsoft.com/office/drawing/2014/main" id="{22A6FA44-CD81-7FC3-2189-A3106EC0C9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8" name="直線コネクタ 4507">
                <a:extLst>
                  <a:ext uri="{FF2B5EF4-FFF2-40B4-BE49-F238E27FC236}">
                    <a16:creationId xmlns:a16="http://schemas.microsoft.com/office/drawing/2014/main" id="{371294FF-8EA5-A2E4-7113-2696FE3940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9" name="直線コネクタ 4508">
                <a:extLst>
                  <a:ext uri="{FF2B5EF4-FFF2-40B4-BE49-F238E27FC236}">
                    <a16:creationId xmlns:a16="http://schemas.microsoft.com/office/drawing/2014/main" id="{F5477DA2-D432-CFB5-6EC7-D3D47596F5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0" name="直線コネクタ 4509">
                <a:extLst>
                  <a:ext uri="{FF2B5EF4-FFF2-40B4-BE49-F238E27FC236}">
                    <a16:creationId xmlns:a16="http://schemas.microsoft.com/office/drawing/2014/main" id="{14835948-ABD2-6BE4-1957-410CFC477A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1" name="直線コネクタ 4510">
                <a:extLst>
                  <a:ext uri="{FF2B5EF4-FFF2-40B4-BE49-F238E27FC236}">
                    <a16:creationId xmlns:a16="http://schemas.microsoft.com/office/drawing/2014/main" id="{A154B890-3B3C-A2F9-C313-D205CC48E1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2" name="直線コネクタ 4511">
                <a:extLst>
                  <a:ext uri="{FF2B5EF4-FFF2-40B4-BE49-F238E27FC236}">
                    <a16:creationId xmlns:a16="http://schemas.microsoft.com/office/drawing/2014/main" id="{B14BD0FC-381D-995B-F101-CA78B6D5C1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3" name="直線コネクタ 4512">
                <a:extLst>
                  <a:ext uri="{FF2B5EF4-FFF2-40B4-BE49-F238E27FC236}">
                    <a16:creationId xmlns:a16="http://schemas.microsoft.com/office/drawing/2014/main" id="{9E7ECF17-CDB3-EE3E-A8DC-3052ABF2DC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4" name="直線コネクタ 4513">
                <a:extLst>
                  <a:ext uri="{FF2B5EF4-FFF2-40B4-BE49-F238E27FC236}">
                    <a16:creationId xmlns:a16="http://schemas.microsoft.com/office/drawing/2014/main" id="{AE0E9CFE-92A4-9A82-4745-9E0380A757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5" name="直線コネクタ 4514">
                <a:extLst>
                  <a:ext uri="{FF2B5EF4-FFF2-40B4-BE49-F238E27FC236}">
                    <a16:creationId xmlns:a16="http://schemas.microsoft.com/office/drawing/2014/main" id="{1642FC06-BECB-2463-F4C6-E13DD10AC0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6" name="直線コネクタ 4515">
                <a:extLst>
                  <a:ext uri="{FF2B5EF4-FFF2-40B4-BE49-F238E27FC236}">
                    <a16:creationId xmlns:a16="http://schemas.microsoft.com/office/drawing/2014/main" id="{EE8E569E-66C8-0661-7B0C-BB4420A33A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7" name="直線コネクタ 4516">
                <a:extLst>
                  <a:ext uri="{FF2B5EF4-FFF2-40B4-BE49-F238E27FC236}">
                    <a16:creationId xmlns:a16="http://schemas.microsoft.com/office/drawing/2014/main" id="{1EA36DCA-A2D4-532B-017C-45800AC38F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8" name="直線コネクタ 4517">
                <a:extLst>
                  <a:ext uri="{FF2B5EF4-FFF2-40B4-BE49-F238E27FC236}">
                    <a16:creationId xmlns:a16="http://schemas.microsoft.com/office/drawing/2014/main" id="{9EC4F189-58AB-A5CB-DA7F-16A3666844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9" name="直線コネクタ 4518">
                <a:extLst>
                  <a:ext uri="{FF2B5EF4-FFF2-40B4-BE49-F238E27FC236}">
                    <a16:creationId xmlns:a16="http://schemas.microsoft.com/office/drawing/2014/main" id="{6CE35B9B-AA67-0838-4D5C-D8267EB66C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0" name="直線コネクタ 4519">
                <a:extLst>
                  <a:ext uri="{FF2B5EF4-FFF2-40B4-BE49-F238E27FC236}">
                    <a16:creationId xmlns:a16="http://schemas.microsoft.com/office/drawing/2014/main" id="{B4D10698-01B5-66A6-1E90-8E3DAF3D93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1" name="直線コネクタ 4520">
                <a:extLst>
                  <a:ext uri="{FF2B5EF4-FFF2-40B4-BE49-F238E27FC236}">
                    <a16:creationId xmlns:a16="http://schemas.microsoft.com/office/drawing/2014/main" id="{F9B56C45-5462-E1B2-DC48-6C9A252F08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2" name="直線コネクタ 4521">
                <a:extLst>
                  <a:ext uri="{FF2B5EF4-FFF2-40B4-BE49-F238E27FC236}">
                    <a16:creationId xmlns:a16="http://schemas.microsoft.com/office/drawing/2014/main" id="{927679E2-6135-BC13-3C24-63918654A9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3" name="直線コネクタ 4522">
                <a:extLst>
                  <a:ext uri="{FF2B5EF4-FFF2-40B4-BE49-F238E27FC236}">
                    <a16:creationId xmlns:a16="http://schemas.microsoft.com/office/drawing/2014/main" id="{14CE2039-9632-A30E-BB3E-E8FA32D519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4" name="直線コネクタ 4523">
                <a:extLst>
                  <a:ext uri="{FF2B5EF4-FFF2-40B4-BE49-F238E27FC236}">
                    <a16:creationId xmlns:a16="http://schemas.microsoft.com/office/drawing/2014/main" id="{E7B502ED-1609-D0BE-3288-306F7C9334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5" name="直線コネクタ 4524">
                <a:extLst>
                  <a:ext uri="{FF2B5EF4-FFF2-40B4-BE49-F238E27FC236}">
                    <a16:creationId xmlns:a16="http://schemas.microsoft.com/office/drawing/2014/main" id="{B5E44B36-CB22-0876-E7FC-D49114A355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6" name="直線コネクタ 4525">
                <a:extLst>
                  <a:ext uri="{FF2B5EF4-FFF2-40B4-BE49-F238E27FC236}">
                    <a16:creationId xmlns:a16="http://schemas.microsoft.com/office/drawing/2014/main" id="{361F0839-21AC-A676-C8D0-768A8A9E9F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7" name="直線コネクタ 4526">
                <a:extLst>
                  <a:ext uri="{FF2B5EF4-FFF2-40B4-BE49-F238E27FC236}">
                    <a16:creationId xmlns:a16="http://schemas.microsoft.com/office/drawing/2014/main" id="{D7D3657A-4304-B73E-74F8-469D1A1642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8" name="直線コネクタ 4527">
                <a:extLst>
                  <a:ext uri="{FF2B5EF4-FFF2-40B4-BE49-F238E27FC236}">
                    <a16:creationId xmlns:a16="http://schemas.microsoft.com/office/drawing/2014/main" id="{36D1EDCF-6C8C-DD24-3CD8-A018CB3AAE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9" name="直線コネクタ 4528">
                <a:extLst>
                  <a:ext uri="{FF2B5EF4-FFF2-40B4-BE49-F238E27FC236}">
                    <a16:creationId xmlns:a16="http://schemas.microsoft.com/office/drawing/2014/main" id="{0298991B-13CF-0DE1-7632-4CFF5E15C7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0" name="直線コネクタ 4529">
                <a:extLst>
                  <a:ext uri="{FF2B5EF4-FFF2-40B4-BE49-F238E27FC236}">
                    <a16:creationId xmlns:a16="http://schemas.microsoft.com/office/drawing/2014/main" id="{4346CC51-2D91-6EF9-6B5E-C669B000F9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1" name="直線コネクタ 4530">
                <a:extLst>
                  <a:ext uri="{FF2B5EF4-FFF2-40B4-BE49-F238E27FC236}">
                    <a16:creationId xmlns:a16="http://schemas.microsoft.com/office/drawing/2014/main" id="{0F539240-09D7-9D9F-E467-7E06B3C488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2" name="直線コネクタ 4531">
                <a:extLst>
                  <a:ext uri="{FF2B5EF4-FFF2-40B4-BE49-F238E27FC236}">
                    <a16:creationId xmlns:a16="http://schemas.microsoft.com/office/drawing/2014/main" id="{1A55866A-DAC7-C666-670B-03CBE0727E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3" name="直線コネクタ 4532">
                <a:extLst>
                  <a:ext uri="{FF2B5EF4-FFF2-40B4-BE49-F238E27FC236}">
                    <a16:creationId xmlns:a16="http://schemas.microsoft.com/office/drawing/2014/main" id="{13CF6BCA-BA6F-69E2-3506-2647EC48D2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4" name="直線コネクタ 4533">
                <a:extLst>
                  <a:ext uri="{FF2B5EF4-FFF2-40B4-BE49-F238E27FC236}">
                    <a16:creationId xmlns:a16="http://schemas.microsoft.com/office/drawing/2014/main" id="{92E659D4-1046-9BF6-527F-CE0517B1DF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5" name="直線コネクタ 4534">
                <a:extLst>
                  <a:ext uri="{FF2B5EF4-FFF2-40B4-BE49-F238E27FC236}">
                    <a16:creationId xmlns:a16="http://schemas.microsoft.com/office/drawing/2014/main" id="{7A36A98F-AD59-8355-3268-353E73C9C9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6" name="直線コネクタ 4535">
                <a:extLst>
                  <a:ext uri="{FF2B5EF4-FFF2-40B4-BE49-F238E27FC236}">
                    <a16:creationId xmlns:a16="http://schemas.microsoft.com/office/drawing/2014/main" id="{0D5CB995-CD39-EAB4-865E-77B57415AB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7" name="直線コネクタ 4536">
                <a:extLst>
                  <a:ext uri="{FF2B5EF4-FFF2-40B4-BE49-F238E27FC236}">
                    <a16:creationId xmlns:a16="http://schemas.microsoft.com/office/drawing/2014/main" id="{5BA16E8B-B0C7-71E8-1A4D-E9DC746037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8" name="直線コネクタ 4537">
                <a:extLst>
                  <a:ext uri="{FF2B5EF4-FFF2-40B4-BE49-F238E27FC236}">
                    <a16:creationId xmlns:a16="http://schemas.microsoft.com/office/drawing/2014/main" id="{E3C7C22A-C5DE-440E-6DC8-FD8F852BE2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9" name="直線コネクタ 4538">
                <a:extLst>
                  <a:ext uri="{FF2B5EF4-FFF2-40B4-BE49-F238E27FC236}">
                    <a16:creationId xmlns:a16="http://schemas.microsoft.com/office/drawing/2014/main" id="{08EA579A-BD6B-82E6-5E11-216C7F4336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0" name="直線コネクタ 4539">
                <a:extLst>
                  <a:ext uri="{FF2B5EF4-FFF2-40B4-BE49-F238E27FC236}">
                    <a16:creationId xmlns:a16="http://schemas.microsoft.com/office/drawing/2014/main" id="{D203BA1B-873C-4ABB-6B2E-C9BDF66BC0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1" name="直線コネクタ 4540">
                <a:extLst>
                  <a:ext uri="{FF2B5EF4-FFF2-40B4-BE49-F238E27FC236}">
                    <a16:creationId xmlns:a16="http://schemas.microsoft.com/office/drawing/2014/main" id="{DB5493BD-E3A2-0E96-1A4F-7199D0336F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2" name="直線コネクタ 4541">
                <a:extLst>
                  <a:ext uri="{FF2B5EF4-FFF2-40B4-BE49-F238E27FC236}">
                    <a16:creationId xmlns:a16="http://schemas.microsoft.com/office/drawing/2014/main" id="{23694CE9-8E71-3AC8-3E73-34F2742A1F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3" name="直線コネクタ 4542">
                <a:extLst>
                  <a:ext uri="{FF2B5EF4-FFF2-40B4-BE49-F238E27FC236}">
                    <a16:creationId xmlns:a16="http://schemas.microsoft.com/office/drawing/2014/main" id="{AB95129E-31EC-8B4A-A3C5-FE0F92FF26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4" name="直線コネクタ 4543">
                <a:extLst>
                  <a:ext uri="{FF2B5EF4-FFF2-40B4-BE49-F238E27FC236}">
                    <a16:creationId xmlns:a16="http://schemas.microsoft.com/office/drawing/2014/main" id="{484D178C-973C-6933-D285-0CC6DDFF291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5" name="直線コネクタ 4544">
                <a:extLst>
                  <a:ext uri="{FF2B5EF4-FFF2-40B4-BE49-F238E27FC236}">
                    <a16:creationId xmlns:a16="http://schemas.microsoft.com/office/drawing/2014/main" id="{6C84AB99-9BA2-7806-8975-F89AB5B30C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6" name="直線コネクタ 4545">
                <a:extLst>
                  <a:ext uri="{FF2B5EF4-FFF2-40B4-BE49-F238E27FC236}">
                    <a16:creationId xmlns:a16="http://schemas.microsoft.com/office/drawing/2014/main" id="{D7695391-97A4-922C-3417-23086CB2A6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7" name="直線コネクタ 4546">
                <a:extLst>
                  <a:ext uri="{FF2B5EF4-FFF2-40B4-BE49-F238E27FC236}">
                    <a16:creationId xmlns:a16="http://schemas.microsoft.com/office/drawing/2014/main" id="{34855D1C-4156-A755-13DB-6A8BF51E05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8" name="直線コネクタ 4547">
                <a:extLst>
                  <a:ext uri="{FF2B5EF4-FFF2-40B4-BE49-F238E27FC236}">
                    <a16:creationId xmlns:a16="http://schemas.microsoft.com/office/drawing/2014/main" id="{34A6434D-ACA5-BC31-BE6C-E004152043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9" name="直線コネクタ 4548">
                <a:extLst>
                  <a:ext uri="{FF2B5EF4-FFF2-40B4-BE49-F238E27FC236}">
                    <a16:creationId xmlns:a16="http://schemas.microsoft.com/office/drawing/2014/main" id="{D0E50B13-C209-1A26-661E-80A49FDE84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0" name="直線コネクタ 4549">
                <a:extLst>
                  <a:ext uri="{FF2B5EF4-FFF2-40B4-BE49-F238E27FC236}">
                    <a16:creationId xmlns:a16="http://schemas.microsoft.com/office/drawing/2014/main" id="{8A750F85-3239-509B-6E1A-F515813B10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1" name="直線コネクタ 4550">
                <a:extLst>
                  <a:ext uri="{FF2B5EF4-FFF2-40B4-BE49-F238E27FC236}">
                    <a16:creationId xmlns:a16="http://schemas.microsoft.com/office/drawing/2014/main" id="{EE5D427A-2FE5-F12F-E890-5D03A127E8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2" name="直線コネクタ 4551">
                <a:extLst>
                  <a:ext uri="{FF2B5EF4-FFF2-40B4-BE49-F238E27FC236}">
                    <a16:creationId xmlns:a16="http://schemas.microsoft.com/office/drawing/2014/main" id="{AD554BED-EFC1-2582-C3A1-E5894B942C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3" name="直線コネクタ 4552">
                <a:extLst>
                  <a:ext uri="{FF2B5EF4-FFF2-40B4-BE49-F238E27FC236}">
                    <a16:creationId xmlns:a16="http://schemas.microsoft.com/office/drawing/2014/main" id="{238DB329-29A6-B2B6-6A01-7026AA0F52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4" name="直線コネクタ 4553">
                <a:extLst>
                  <a:ext uri="{FF2B5EF4-FFF2-40B4-BE49-F238E27FC236}">
                    <a16:creationId xmlns:a16="http://schemas.microsoft.com/office/drawing/2014/main" id="{8AEF6DA2-B8DC-A0C6-3A68-27DFF794F2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5" name="直線コネクタ 4554">
                <a:extLst>
                  <a:ext uri="{FF2B5EF4-FFF2-40B4-BE49-F238E27FC236}">
                    <a16:creationId xmlns:a16="http://schemas.microsoft.com/office/drawing/2014/main" id="{EE72D616-5CA2-2A55-1ADF-6C1F2C8B10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6" name="直線コネクタ 4555">
                <a:extLst>
                  <a:ext uri="{FF2B5EF4-FFF2-40B4-BE49-F238E27FC236}">
                    <a16:creationId xmlns:a16="http://schemas.microsoft.com/office/drawing/2014/main" id="{BD0D9D2B-A566-4194-C3F8-4F45DCE0E43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7" name="直線コネクタ 4556">
                <a:extLst>
                  <a:ext uri="{FF2B5EF4-FFF2-40B4-BE49-F238E27FC236}">
                    <a16:creationId xmlns:a16="http://schemas.microsoft.com/office/drawing/2014/main" id="{58781551-2F64-A1B5-D596-E0CBDE4758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8" name="直線コネクタ 4557">
                <a:extLst>
                  <a:ext uri="{FF2B5EF4-FFF2-40B4-BE49-F238E27FC236}">
                    <a16:creationId xmlns:a16="http://schemas.microsoft.com/office/drawing/2014/main" id="{325C886C-C2D9-E327-6559-1C1FFDDB46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9" name="直線コネクタ 4558">
                <a:extLst>
                  <a:ext uri="{FF2B5EF4-FFF2-40B4-BE49-F238E27FC236}">
                    <a16:creationId xmlns:a16="http://schemas.microsoft.com/office/drawing/2014/main" id="{622ED177-2EE0-589D-7294-030043A8A2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0" name="直線コネクタ 4559">
                <a:extLst>
                  <a:ext uri="{FF2B5EF4-FFF2-40B4-BE49-F238E27FC236}">
                    <a16:creationId xmlns:a16="http://schemas.microsoft.com/office/drawing/2014/main" id="{9FEABBF6-4B17-46B2-C973-F4A7F05655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1" name="直線コネクタ 4560">
                <a:extLst>
                  <a:ext uri="{FF2B5EF4-FFF2-40B4-BE49-F238E27FC236}">
                    <a16:creationId xmlns:a16="http://schemas.microsoft.com/office/drawing/2014/main" id="{CF649764-C9AE-5E34-B2AA-01F2298FDF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2" name="直線コネクタ 4561">
                <a:extLst>
                  <a:ext uri="{FF2B5EF4-FFF2-40B4-BE49-F238E27FC236}">
                    <a16:creationId xmlns:a16="http://schemas.microsoft.com/office/drawing/2014/main" id="{1558EC31-33B9-8B8D-C317-55986246C4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3" name="直線コネクタ 4562">
                <a:extLst>
                  <a:ext uri="{FF2B5EF4-FFF2-40B4-BE49-F238E27FC236}">
                    <a16:creationId xmlns:a16="http://schemas.microsoft.com/office/drawing/2014/main" id="{13920DE0-FF1C-8FFC-6C95-45BCBB2B3E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4" name="直線コネクタ 4563">
                <a:extLst>
                  <a:ext uri="{FF2B5EF4-FFF2-40B4-BE49-F238E27FC236}">
                    <a16:creationId xmlns:a16="http://schemas.microsoft.com/office/drawing/2014/main" id="{08D0DDF9-D237-FF6B-78A2-D947945E5D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5" name="直線コネクタ 4564">
                <a:extLst>
                  <a:ext uri="{FF2B5EF4-FFF2-40B4-BE49-F238E27FC236}">
                    <a16:creationId xmlns:a16="http://schemas.microsoft.com/office/drawing/2014/main" id="{4F0415E3-4D82-973A-66BB-E9F5721976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6" name="直線コネクタ 4565">
                <a:extLst>
                  <a:ext uri="{FF2B5EF4-FFF2-40B4-BE49-F238E27FC236}">
                    <a16:creationId xmlns:a16="http://schemas.microsoft.com/office/drawing/2014/main" id="{9DE975FF-7875-91DA-779A-CEF7076BBC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7" name="直線コネクタ 4566">
                <a:extLst>
                  <a:ext uri="{FF2B5EF4-FFF2-40B4-BE49-F238E27FC236}">
                    <a16:creationId xmlns:a16="http://schemas.microsoft.com/office/drawing/2014/main" id="{367D179A-38D3-6D37-52EF-25F54C4F1D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8" name="直線コネクタ 4567">
                <a:extLst>
                  <a:ext uri="{FF2B5EF4-FFF2-40B4-BE49-F238E27FC236}">
                    <a16:creationId xmlns:a16="http://schemas.microsoft.com/office/drawing/2014/main" id="{1E1B8474-6694-70ED-2BAB-AC249B6F4A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9" name="直線コネクタ 4568">
                <a:extLst>
                  <a:ext uri="{FF2B5EF4-FFF2-40B4-BE49-F238E27FC236}">
                    <a16:creationId xmlns:a16="http://schemas.microsoft.com/office/drawing/2014/main" id="{1E40ABB9-0EB4-0C53-27A1-B044CD7F41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0" name="直線コネクタ 4569">
                <a:extLst>
                  <a:ext uri="{FF2B5EF4-FFF2-40B4-BE49-F238E27FC236}">
                    <a16:creationId xmlns:a16="http://schemas.microsoft.com/office/drawing/2014/main" id="{AF62ECDC-65C7-1991-E573-7693066FAD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1" name="直線コネクタ 4570">
                <a:extLst>
                  <a:ext uri="{FF2B5EF4-FFF2-40B4-BE49-F238E27FC236}">
                    <a16:creationId xmlns:a16="http://schemas.microsoft.com/office/drawing/2014/main" id="{EB629646-280A-141D-845A-29973D378E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2" name="直線コネクタ 4571">
                <a:extLst>
                  <a:ext uri="{FF2B5EF4-FFF2-40B4-BE49-F238E27FC236}">
                    <a16:creationId xmlns:a16="http://schemas.microsoft.com/office/drawing/2014/main" id="{585D4FA4-0A66-7206-D6C4-AA63917307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3" name="直線コネクタ 4572">
                <a:extLst>
                  <a:ext uri="{FF2B5EF4-FFF2-40B4-BE49-F238E27FC236}">
                    <a16:creationId xmlns:a16="http://schemas.microsoft.com/office/drawing/2014/main" id="{DB96DFBB-118A-209A-0C0B-02C6F1C578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4" name="直線コネクタ 4573">
                <a:extLst>
                  <a:ext uri="{FF2B5EF4-FFF2-40B4-BE49-F238E27FC236}">
                    <a16:creationId xmlns:a16="http://schemas.microsoft.com/office/drawing/2014/main" id="{ED1C5762-652A-C6A7-8D68-F107983A5B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5" name="直線コネクタ 4574">
                <a:extLst>
                  <a:ext uri="{FF2B5EF4-FFF2-40B4-BE49-F238E27FC236}">
                    <a16:creationId xmlns:a16="http://schemas.microsoft.com/office/drawing/2014/main" id="{E5020CD5-6B6C-D07F-5B31-D24CD9975D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6" name="直線コネクタ 4575">
                <a:extLst>
                  <a:ext uri="{FF2B5EF4-FFF2-40B4-BE49-F238E27FC236}">
                    <a16:creationId xmlns:a16="http://schemas.microsoft.com/office/drawing/2014/main" id="{C55CCE48-DE51-2BB0-D740-053F71A7F7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7" name="直線コネクタ 4576">
                <a:extLst>
                  <a:ext uri="{FF2B5EF4-FFF2-40B4-BE49-F238E27FC236}">
                    <a16:creationId xmlns:a16="http://schemas.microsoft.com/office/drawing/2014/main" id="{71EA5AE7-F6F4-51C3-9E98-25A4A7751B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8" name="直線コネクタ 4577">
                <a:extLst>
                  <a:ext uri="{FF2B5EF4-FFF2-40B4-BE49-F238E27FC236}">
                    <a16:creationId xmlns:a16="http://schemas.microsoft.com/office/drawing/2014/main" id="{DFFD99D9-A28B-74B9-D1A9-86698B10F2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9" name="直線コネクタ 4578">
                <a:extLst>
                  <a:ext uri="{FF2B5EF4-FFF2-40B4-BE49-F238E27FC236}">
                    <a16:creationId xmlns:a16="http://schemas.microsoft.com/office/drawing/2014/main" id="{9B5925D0-E16D-D9D6-4E2B-4EE0C0D84F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0" name="直線コネクタ 4579">
                <a:extLst>
                  <a:ext uri="{FF2B5EF4-FFF2-40B4-BE49-F238E27FC236}">
                    <a16:creationId xmlns:a16="http://schemas.microsoft.com/office/drawing/2014/main" id="{3F77F17F-4D2E-ED4F-B3C0-459F60BCA9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1" name="直線コネクタ 4580">
                <a:extLst>
                  <a:ext uri="{FF2B5EF4-FFF2-40B4-BE49-F238E27FC236}">
                    <a16:creationId xmlns:a16="http://schemas.microsoft.com/office/drawing/2014/main" id="{0C02F93D-180F-3D31-8218-9DE6A2AE44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2" name="直線コネクタ 4581">
                <a:extLst>
                  <a:ext uri="{FF2B5EF4-FFF2-40B4-BE49-F238E27FC236}">
                    <a16:creationId xmlns:a16="http://schemas.microsoft.com/office/drawing/2014/main" id="{DB789D5B-60C6-5603-6871-8581D565AD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3" name="直線コネクタ 4582">
                <a:extLst>
                  <a:ext uri="{FF2B5EF4-FFF2-40B4-BE49-F238E27FC236}">
                    <a16:creationId xmlns:a16="http://schemas.microsoft.com/office/drawing/2014/main" id="{E432C067-C85B-1488-4DA3-6956B53844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4" name="直線コネクタ 4583">
                <a:extLst>
                  <a:ext uri="{FF2B5EF4-FFF2-40B4-BE49-F238E27FC236}">
                    <a16:creationId xmlns:a16="http://schemas.microsoft.com/office/drawing/2014/main" id="{00B0476D-AA4D-C942-3B48-03F1636C19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5" name="直線コネクタ 4584">
                <a:extLst>
                  <a:ext uri="{FF2B5EF4-FFF2-40B4-BE49-F238E27FC236}">
                    <a16:creationId xmlns:a16="http://schemas.microsoft.com/office/drawing/2014/main" id="{8F6CAD9B-E0B5-25C7-7432-0FE9565AFC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6" name="直線コネクタ 4585">
                <a:extLst>
                  <a:ext uri="{FF2B5EF4-FFF2-40B4-BE49-F238E27FC236}">
                    <a16:creationId xmlns:a16="http://schemas.microsoft.com/office/drawing/2014/main" id="{FC8FFBC5-FDC3-C056-2D1D-6AF2318E78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7" name="直線コネクタ 4586">
                <a:extLst>
                  <a:ext uri="{FF2B5EF4-FFF2-40B4-BE49-F238E27FC236}">
                    <a16:creationId xmlns:a16="http://schemas.microsoft.com/office/drawing/2014/main" id="{966210E9-363A-C0A6-88FD-B487BF37A2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8" name="直線コネクタ 4587">
                <a:extLst>
                  <a:ext uri="{FF2B5EF4-FFF2-40B4-BE49-F238E27FC236}">
                    <a16:creationId xmlns:a16="http://schemas.microsoft.com/office/drawing/2014/main" id="{964386AA-B229-F8E4-8B2D-DED9270582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9" name="直線コネクタ 4588">
                <a:extLst>
                  <a:ext uri="{FF2B5EF4-FFF2-40B4-BE49-F238E27FC236}">
                    <a16:creationId xmlns:a16="http://schemas.microsoft.com/office/drawing/2014/main" id="{FBCF5219-1CF5-1FCB-5C71-E243611129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0" name="直線コネクタ 4589">
                <a:extLst>
                  <a:ext uri="{FF2B5EF4-FFF2-40B4-BE49-F238E27FC236}">
                    <a16:creationId xmlns:a16="http://schemas.microsoft.com/office/drawing/2014/main" id="{3BCC495E-50D8-0E6C-695E-9A67E427B2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1" name="直線コネクタ 4590">
                <a:extLst>
                  <a:ext uri="{FF2B5EF4-FFF2-40B4-BE49-F238E27FC236}">
                    <a16:creationId xmlns:a16="http://schemas.microsoft.com/office/drawing/2014/main" id="{A4773C13-5844-BD8C-FBD3-AA5037061A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2" name="直線コネクタ 4591">
                <a:extLst>
                  <a:ext uri="{FF2B5EF4-FFF2-40B4-BE49-F238E27FC236}">
                    <a16:creationId xmlns:a16="http://schemas.microsoft.com/office/drawing/2014/main" id="{5E42995F-48FA-ACE9-00BE-F30B73C898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3" name="直線コネクタ 4592">
                <a:extLst>
                  <a:ext uri="{FF2B5EF4-FFF2-40B4-BE49-F238E27FC236}">
                    <a16:creationId xmlns:a16="http://schemas.microsoft.com/office/drawing/2014/main" id="{BA1CA20E-090E-E74B-47CF-22C857F40E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4" name="直線コネクタ 4593">
                <a:extLst>
                  <a:ext uri="{FF2B5EF4-FFF2-40B4-BE49-F238E27FC236}">
                    <a16:creationId xmlns:a16="http://schemas.microsoft.com/office/drawing/2014/main" id="{A89A64BF-2135-0988-F95A-BD68E13B8A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5" name="直線コネクタ 4594">
                <a:extLst>
                  <a:ext uri="{FF2B5EF4-FFF2-40B4-BE49-F238E27FC236}">
                    <a16:creationId xmlns:a16="http://schemas.microsoft.com/office/drawing/2014/main" id="{8F403F0B-E3F1-772A-437A-15EEF75431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6" name="直線コネクタ 4595">
                <a:extLst>
                  <a:ext uri="{FF2B5EF4-FFF2-40B4-BE49-F238E27FC236}">
                    <a16:creationId xmlns:a16="http://schemas.microsoft.com/office/drawing/2014/main" id="{9B32F37C-2E49-EEFE-9C5E-587DEC5D39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7" name="直線コネクタ 4596">
                <a:extLst>
                  <a:ext uri="{FF2B5EF4-FFF2-40B4-BE49-F238E27FC236}">
                    <a16:creationId xmlns:a16="http://schemas.microsoft.com/office/drawing/2014/main" id="{22047BA1-DEE9-8837-B5CC-ABE8D043B3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8" name="直線コネクタ 4597">
                <a:extLst>
                  <a:ext uri="{FF2B5EF4-FFF2-40B4-BE49-F238E27FC236}">
                    <a16:creationId xmlns:a16="http://schemas.microsoft.com/office/drawing/2014/main" id="{200C8849-D059-FFEB-3F05-8DE2DCED88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9" name="直線コネクタ 4598">
                <a:extLst>
                  <a:ext uri="{FF2B5EF4-FFF2-40B4-BE49-F238E27FC236}">
                    <a16:creationId xmlns:a16="http://schemas.microsoft.com/office/drawing/2014/main" id="{579E729B-30B2-2F34-62A6-44F99A540D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0" name="直線コネクタ 4599">
                <a:extLst>
                  <a:ext uri="{FF2B5EF4-FFF2-40B4-BE49-F238E27FC236}">
                    <a16:creationId xmlns:a16="http://schemas.microsoft.com/office/drawing/2014/main" id="{295F25BF-4FE8-1AAA-3581-B0A14B785C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1" name="直線コネクタ 4600">
                <a:extLst>
                  <a:ext uri="{FF2B5EF4-FFF2-40B4-BE49-F238E27FC236}">
                    <a16:creationId xmlns:a16="http://schemas.microsoft.com/office/drawing/2014/main" id="{C1AC5DE9-1B7E-3873-4E3F-24C387D9AD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2" name="直線コネクタ 4601">
                <a:extLst>
                  <a:ext uri="{FF2B5EF4-FFF2-40B4-BE49-F238E27FC236}">
                    <a16:creationId xmlns:a16="http://schemas.microsoft.com/office/drawing/2014/main" id="{860BF1D8-7275-1DD3-D55A-ADAF225550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3" name="直線コネクタ 4602">
                <a:extLst>
                  <a:ext uri="{FF2B5EF4-FFF2-40B4-BE49-F238E27FC236}">
                    <a16:creationId xmlns:a16="http://schemas.microsoft.com/office/drawing/2014/main" id="{D5F01B5A-6D6A-0648-8D75-59E034A56B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4" name="直線コネクタ 4603">
                <a:extLst>
                  <a:ext uri="{FF2B5EF4-FFF2-40B4-BE49-F238E27FC236}">
                    <a16:creationId xmlns:a16="http://schemas.microsoft.com/office/drawing/2014/main" id="{5C439388-5465-4836-5C5C-0736797A38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5" name="直線コネクタ 4604">
                <a:extLst>
                  <a:ext uri="{FF2B5EF4-FFF2-40B4-BE49-F238E27FC236}">
                    <a16:creationId xmlns:a16="http://schemas.microsoft.com/office/drawing/2014/main" id="{64780765-8B05-B9BB-7BD9-6799A8745F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6" name="直線コネクタ 4605">
                <a:extLst>
                  <a:ext uri="{FF2B5EF4-FFF2-40B4-BE49-F238E27FC236}">
                    <a16:creationId xmlns:a16="http://schemas.microsoft.com/office/drawing/2014/main" id="{21BA438C-4686-F0DE-AA0B-567AF5276F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7" name="直線コネクタ 4606">
                <a:extLst>
                  <a:ext uri="{FF2B5EF4-FFF2-40B4-BE49-F238E27FC236}">
                    <a16:creationId xmlns:a16="http://schemas.microsoft.com/office/drawing/2014/main" id="{781B9437-AC4E-146D-67FE-8E804625A9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8" name="直線コネクタ 4607">
                <a:extLst>
                  <a:ext uri="{FF2B5EF4-FFF2-40B4-BE49-F238E27FC236}">
                    <a16:creationId xmlns:a16="http://schemas.microsoft.com/office/drawing/2014/main" id="{6909DCC0-9EEF-6199-E85F-669FE714FD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9" name="直線コネクタ 4608">
                <a:extLst>
                  <a:ext uri="{FF2B5EF4-FFF2-40B4-BE49-F238E27FC236}">
                    <a16:creationId xmlns:a16="http://schemas.microsoft.com/office/drawing/2014/main" id="{3A199D02-AE78-3E91-84E0-511818C244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0" name="直線コネクタ 4609">
                <a:extLst>
                  <a:ext uri="{FF2B5EF4-FFF2-40B4-BE49-F238E27FC236}">
                    <a16:creationId xmlns:a16="http://schemas.microsoft.com/office/drawing/2014/main" id="{6CFEEE2D-97B1-3D92-CA1F-071A1DA9FB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1" name="直線コネクタ 4610">
                <a:extLst>
                  <a:ext uri="{FF2B5EF4-FFF2-40B4-BE49-F238E27FC236}">
                    <a16:creationId xmlns:a16="http://schemas.microsoft.com/office/drawing/2014/main" id="{742F3CB7-181B-A829-3C44-B1B5158F74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2" name="直線コネクタ 4611">
                <a:extLst>
                  <a:ext uri="{FF2B5EF4-FFF2-40B4-BE49-F238E27FC236}">
                    <a16:creationId xmlns:a16="http://schemas.microsoft.com/office/drawing/2014/main" id="{FA7076F8-1BD3-CFF4-8354-D36E0637D7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3" name="直線コネクタ 4612">
                <a:extLst>
                  <a:ext uri="{FF2B5EF4-FFF2-40B4-BE49-F238E27FC236}">
                    <a16:creationId xmlns:a16="http://schemas.microsoft.com/office/drawing/2014/main" id="{129A7BAA-06BF-1CDE-0ABD-50BB9F90B9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4" name="直線コネクタ 4613">
                <a:extLst>
                  <a:ext uri="{FF2B5EF4-FFF2-40B4-BE49-F238E27FC236}">
                    <a16:creationId xmlns:a16="http://schemas.microsoft.com/office/drawing/2014/main" id="{4BEEADB5-65B4-9EB3-F4FB-926B7796AEF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5" name="直線コネクタ 4614">
                <a:extLst>
                  <a:ext uri="{FF2B5EF4-FFF2-40B4-BE49-F238E27FC236}">
                    <a16:creationId xmlns:a16="http://schemas.microsoft.com/office/drawing/2014/main" id="{1E5F5B18-3A45-0CC3-447B-866DB3AD67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6" name="直線コネクタ 4615">
                <a:extLst>
                  <a:ext uri="{FF2B5EF4-FFF2-40B4-BE49-F238E27FC236}">
                    <a16:creationId xmlns:a16="http://schemas.microsoft.com/office/drawing/2014/main" id="{50B4B430-7D2F-B7D2-5F11-71C8B8138A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7" name="直線コネクタ 4616">
                <a:extLst>
                  <a:ext uri="{FF2B5EF4-FFF2-40B4-BE49-F238E27FC236}">
                    <a16:creationId xmlns:a16="http://schemas.microsoft.com/office/drawing/2014/main" id="{5F823BB0-099D-21F8-3379-37D15B5F88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8" name="直線コネクタ 4617">
                <a:extLst>
                  <a:ext uri="{FF2B5EF4-FFF2-40B4-BE49-F238E27FC236}">
                    <a16:creationId xmlns:a16="http://schemas.microsoft.com/office/drawing/2014/main" id="{790D5938-1ECA-DC08-09EC-C132D56BD9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9" name="直線コネクタ 4618">
                <a:extLst>
                  <a:ext uri="{FF2B5EF4-FFF2-40B4-BE49-F238E27FC236}">
                    <a16:creationId xmlns:a16="http://schemas.microsoft.com/office/drawing/2014/main" id="{F300D28A-A8E5-9C4B-E9D6-4B35B82A97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0" name="直線コネクタ 4619">
                <a:extLst>
                  <a:ext uri="{FF2B5EF4-FFF2-40B4-BE49-F238E27FC236}">
                    <a16:creationId xmlns:a16="http://schemas.microsoft.com/office/drawing/2014/main" id="{DC7836B1-7D6D-407E-AB4D-548E8C2B72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1" name="直線コネクタ 4620">
                <a:extLst>
                  <a:ext uri="{FF2B5EF4-FFF2-40B4-BE49-F238E27FC236}">
                    <a16:creationId xmlns:a16="http://schemas.microsoft.com/office/drawing/2014/main" id="{CC83D425-2EC0-4442-C2E2-F625E92C9F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2" name="直線コネクタ 4621">
                <a:extLst>
                  <a:ext uri="{FF2B5EF4-FFF2-40B4-BE49-F238E27FC236}">
                    <a16:creationId xmlns:a16="http://schemas.microsoft.com/office/drawing/2014/main" id="{D7ADC7E2-151B-81FC-3EE9-295B9D3E37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3" name="直線コネクタ 4622">
                <a:extLst>
                  <a:ext uri="{FF2B5EF4-FFF2-40B4-BE49-F238E27FC236}">
                    <a16:creationId xmlns:a16="http://schemas.microsoft.com/office/drawing/2014/main" id="{1A0C6813-A923-6BD0-3C05-D0DB74928ED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4" name="直線コネクタ 4623">
                <a:extLst>
                  <a:ext uri="{FF2B5EF4-FFF2-40B4-BE49-F238E27FC236}">
                    <a16:creationId xmlns:a16="http://schemas.microsoft.com/office/drawing/2014/main" id="{C88B7FD9-53D3-8B6E-E113-F979661276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1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5" name="直線コネクタ 4624">
                <a:extLst>
                  <a:ext uri="{FF2B5EF4-FFF2-40B4-BE49-F238E27FC236}">
                    <a16:creationId xmlns:a16="http://schemas.microsoft.com/office/drawing/2014/main" id="{FB9F493F-8E0F-33FC-9310-9B1B9AE69F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6" name="直線コネクタ 4625">
                <a:extLst>
                  <a:ext uri="{FF2B5EF4-FFF2-40B4-BE49-F238E27FC236}">
                    <a16:creationId xmlns:a16="http://schemas.microsoft.com/office/drawing/2014/main" id="{02B1BF61-E942-849B-4B8D-2A6FEECCF0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7" name="直線コネクタ 4626">
                <a:extLst>
                  <a:ext uri="{FF2B5EF4-FFF2-40B4-BE49-F238E27FC236}">
                    <a16:creationId xmlns:a16="http://schemas.microsoft.com/office/drawing/2014/main" id="{D5BDC68F-6611-6361-4531-6448C816F1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0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8" name="直線コネクタ 4627">
                <a:extLst>
                  <a:ext uri="{FF2B5EF4-FFF2-40B4-BE49-F238E27FC236}">
                    <a16:creationId xmlns:a16="http://schemas.microsoft.com/office/drawing/2014/main" id="{DE90FF47-86DC-D67A-A28B-DA2016BFD0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0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9" name="直線コネクタ 4628">
                <a:extLst>
                  <a:ext uri="{FF2B5EF4-FFF2-40B4-BE49-F238E27FC236}">
                    <a16:creationId xmlns:a16="http://schemas.microsoft.com/office/drawing/2014/main" id="{A66D85F6-59D4-F5A2-E72E-5D0FA77336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1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0" name="直線コネクタ 4629">
                <a:extLst>
                  <a:ext uri="{FF2B5EF4-FFF2-40B4-BE49-F238E27FC236}">
                    <a16:creationId xmlns:a16="http://schemas.microsoft.com/office/drawing/2014/main" id="{D5A95981-EADD-C494-59EE-3453F736AD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1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1" name="直線コネクタ 4630">
                <a:extLst>
                  <a:ext uri="{FF2B5EF4-FFF2-40B4-BE49-F238E27FC236}">
                    <a16:creationId xmlns:a16="http://schemas.microsoft.com/office/drawing/2014/main" id="{D1720DD7-5FE5-600B-E785-535B4D60F7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2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2" name="直線コネクタ 4631">
                <a:extLst>
                  <a:ext uri="{FF2B5EF4-FFF2-40B4-BE49-F238E27FC236}">
                    <a16:creationId xmlns:a16="http://schemas.microsoft.com/office/drawing/2014/main" id="{D2A6D7AC-35F3-9C7B-FF59-A2B010AFFE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2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3" name="直線コネクタ 4632">
                <a:extLst>
                  <a:ext uri="{FF2B5EF4-FFF2-40B4-BE49-F238E27FC236}">
                    <a16:creationId xmlns:a16="http://schemas.microsoft.com/office/drawing/2014/main" id="{87288847-2D50-F905-C921-4CF750D1ED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4" name="直線コネクタ 4633">
                <a:extLst>
                  <a:ext uri="{FF2B5EF4-FFF2-40B4-BE49-F238E27FC236}">
                    <a16:creationId xmlns:a16="http://schemas.microsoft.com/office/drawing/2014/main" id="{6BBF26B9-C22E-BAB7-8382-34EBDC47BD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5" name="直線コネクタ 4634">
                <a:extLst>
                  <a:ext uri="{FF2B5EF4-FFF2-40B4-BE49-F238E27FC236}">
                    <a16:creationId xmlns:a16="http://schemas.microsoft.com/office/drawing/2014/main" id="{3974E6CA-8206-50F4-0A50-54E33C523D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6" name="直線コネクタ 4635">
                <a:extLst>
                  <a:ext uri="{FF2B5EF4-FFF2-40B4-BE49-F238E27FC236}">
                    <a16:creationId xmlns:a16="http://schemas.microsoft.com/office/drawing/2014/main" id="{28948CC1-8650-F7FB-16B6-7EE7A4D821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7" name="直線コネクタ 4636">
                <a:extLst>
                  <a:ext uri="{FF2B5EF4-FFF2-40B4-BE49-F238E27FC236}">
                    <a16:creationId xmlns:a16="http://schemas.microsoft.com/office/drawing/2014/main" id="{2606928B-17E2-76FE-93D9-977FFF4B53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8" name="直線コネクタ 4637">
                <a:extLst>
                  <a:ext uri="{FF2B5EF4-FFF2-40B4-BE49-F238E27FC236}">
                    <a16:creationId xmlns:a16="http://schemas.microsoft.com/office/drawing/2014/main" id="{E44EE6AB-9F4C-0107-A2EC-46146F83C3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5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9" name="直線コネクタ 4638">
                <a:extLst>
                  <a:ext uri="{FF2B5EF4-FFF2-40B4-BE49-F238E27FC236}">
                    <a16:creationId xmlns:a16="http://schemas.microsoft.com/office/drawing/2014/main" id="{66E12FBA-A227-721C-67B0-975CC46B33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0" name="直線コネクタ 4639">
                <a:extLst>
                  <a:ext uri="{FF2B5EF4-FFF2-40B4-BE49-F238E27FC236}">
                    <a16:creationId xmlns:a16="http://schemas.microsoft.com/office/drawing/2014/main" id="{CECA253E-7144-57F3-99A0-1F1099B503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5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1" name="直線コネクタ 4640">
                <a:extLst>
                  <a:ext uri="{FF2B5EF4-FFF2-40B4-BE49-F238E27FC236}">
                    <a16:creationId xmlns:a16="http://schemas.microsoft.com/office/drawing/2014/main" id="{0EE10410-7E39-7EA6-B8F1-E0311AB55D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2" name="直線コネクタ 4641">
                <a:extLst>
                  <a:ext uri="{FF2B5EF4-FFF2-40B4-BE49-F238E27FC236}">
                    <a16:creationId xmlns:a16="http://schemas.microsoft.com/office/drawing/2014/main" id="{A9BE78D0-3460-34BE-FB70-8D56006F80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8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3" name="直線コネクタ 4642">
                <a:extLst>
                  <a:ext uri="{FF2B5EF4-FFF2-40B4-BE49-F238E27FC236}">
                    <a16:creationId xmlns:a16="http://schemas.microsoft.com/office/drawing/2014/main" id="{74668E35-E275-A65B-B6F9-748E504A5D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7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4" name="直線コネクタ 4643">
                <a:extLst>
                  <a:ext uri="{FF2B5EF4-FFF2-40B4-BE49-F238E27FC236}">
                    <a16:creationId xmlns:a16="http://schemas.microsoft.com/office/drawing/2014/main" id="{ABAC2336-73C5-A7D7-D87F-158E6118DC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5" name="直線コネクタ 4644">
                <a:extLst>
                  <a:ext uri="{FF2B5EF4-FFF2-40B4-BE49-F238E27FC236}">
                    <a16:creationId xmlns:a16="http://schemas.microsoft.com/office/drawing/2014/main" id="{C921099B-39BB-F2B4-9883-7CC825D547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7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6" name="直線コネクタ 4645">
                <a:extLst>
                  <a:ext uri="{FF2B5EF4-FFF2-40B4-BE49-F238E27FC236}">
                    <a16:creationId xmlns:a16="http://schemas.microsoft.com/office/drawing/2014/main" id="{ECF26730-F28D-4FF3-13B8-C70150D798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7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7" name="直線コネクタ 4646">
                <a:extLst>
                  <a:ext uri="{FF2B5EF4-FFF2-40B4-BE49-F238E27FC236}">
                    <a16:creationId xmlns:a16="http://schemas.microsoft.com/office/drawing/2014/main" id="{BA00C5F6-FB00-02B6-70F9-509AFE5AE4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8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8" name="直線コネクタ 4647">
                <a:extLst>
                  <a:ext uri="{FF2B5EF4-FFF2-40B4-BE49-F238E27FC236}">
                    <a16:creationId xmlns:a16="http://schemas.microsoft.com/office/drawing/2014/main" id="{EB626AB1-2B92-083C-9FC3-A53ACED5B5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8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9" name="直線コネクタ 4648">
                <a:extLst>
                  <a:ext uri="{FF2B5EF4-FFF2-40B4-BE49-F238E27FC236}">
                    <a16:creationId xmlns:a16="http://schemas.microsoft.com/office/drawing/2014/main" id="{6E00ECB3-008F-8817-2C9E-B57FECD6CF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9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0" name="直線コネクタ 4649">
                <a:extLst>
                  <a:ext uri="{FF2B5EF4-FFF2-40B4-BE49-F238E27FC236}">
                    <a16:creationId xmlns:a16="http://schemas.microsoft.com/office/drawing/2014/main" id="{62C4DE75-3837-1865-E699-FE7C0A7238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9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1" name="直線コネクタ 4650">
                <a:extLst>
                  <a:ext uri="{FF2B5EF4-FFF2-40B4-BE49-F238E27FC236}">
                    <a16:creationId xmlns:a16="http://schemas.microsoft.com/office/drawing/2014/main" id="{32E6A82B-B634-EBF7-56E6-71CA7F463D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1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2" name="直線コネクタ 4651">
                <a:extLst>
                  <a:ext uri="{FF2B5EF4-FFF2-40B4-BE49-F238E27FC236}">
                    <a16:creationId xmlns:a16="http://schemas.microsoft.com/office/drawing/2014/main" id="{150EF5F4-067D-5E23-7F22-563460605A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3" name="直線コネクタ 4652">
                <a:extLst>
                  <a:ext uri="{FF2B5EF4-FFF2-40B4-BE49-F238E27FC236}">
                    <a16:creationId xmlns:a16="http://schemas.microsoft.com/office/drawing/2014/main" id="{9A68C5E1-863F-CF57-061D-3DB27F0BA3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4" name="直線コネクタ 4653">
                <a:extLst>
                  <a:ext uri="{FF2B5EF4-FFF2-40B4-BE49-F238E27FC236}">
                    <a16:creationId xmlns:a16="http://schemas.microsoft.com/office/drawing/2014/main" id="{3E23C27B-88F9-725D-BCC0-9CC6830299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1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5" name="直線コネクタ 4654">
                <a:extLst>
                  <a:ext uri="{FF2B5EF4-FFF2-40B4-BE49-F238E27FC236}">
                    <a16:creationId xmlns:a16="http://schemas.microsoft.com/office/drawing/2014/main" id="{86C5BE25-2FD0-6920-597B-6C6D7D834F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1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6" name="直線コネクタ 4655">
                <a:extLst>
                  <a:ext uri="{FF2B5EF4-FFF2-40B4-BE49-F238E27FC236}">
                    <a16:creationId xmlns:a16="http://schemas.microsoft.com/office/drawing/2014/main" id="{E13CA023-B4CE-A096-8BA2-3B8F9A5CA5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2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7" name="直線コネクタ 4656">
                <a:extLst>
                  <a:ext uri="{FF2B5EF4-FFF2-40B4-BE49-F238E27FC236}">
                    <a16:creationId xmlns:a16="http://schemas.microsoft.com/office/drawing/2014/main" id="{37994ECF-0373-BD1C-5695-4EAA0D89FAD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2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8" name="直線コネクタ 4657">
                <a:extLst>
                  <a:ext uri="{FF2B5EF4-FFF2-40B4-BE49-F238E27FC236}">
                    <a16:creationId xmlns:a16="http://schemas.microsoft.com/office/drawing/2014/main" id="{98D92CA1-51CC-71F7-BE87-B08291CBB2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2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9" name="直線コネクタ 4658">
                <a:extLst>
                  <a:ext uri="{FF2B5EF4-FFF2-40B4-BE49-F238E27FC236}">
                    <a16:creationId xmlns:a16="http://schemas.microsoft.com/office/drawing/2014/main" id="{8D7D5A77-3296-BB8F-6798-33E33B481B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0" name="直線コネクタ 4659">
                <a:extLst>
                  <a:ext uri="{FF2B5EF4-FFF2-40B4-BE49-F238E27FC236}">
                    <a16:creationId xmlns:a16="http://schemas.microsoft.com/office/drawing/2014/main" id="{DEFA8800-FE4D-18DF-1A96-66BD057459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5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1" name="直線コネクタ 4660">
                <a:extLst>
                  <a:ext uri="{FF2B5EF4-FFF2-40B4-BE49-F238E27FC236}">
                    <a16:creationId xmlns:a16="http://schemas.microsoft.com/office/drawing/2014/main" id="{76321C51-6C7B-B428-0365-BBCDA5595F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4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2" name="直線コネクタ 4661">
                <a:extLst>
                  <a:ext uri="{FF2B5EF4-FFF2-40B4-BE49-F238E27FC236}">
                    <a16:creationId xmlns:a16="http://schemas.microsoft.com/office/drawing/2014/main" id="{60B82B6B-3045-C30B-E4DA-CB36E61985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3" name="直線コネクタ 4662">
                <a:extLst>
                  <a:ext uri="{FF2B5EF4-FFF2-40B4-BE49-F238E27FC236}">
                    <a16:creationId xmlns:a16="http://schemas.microsoft.com/office/drawing/2014/main" id="{EBD3AB58-5D0D-0C0F-9EB6-E8B874068D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4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4" name="直線コネクタ 4663">
                <a:extLst>
                  <a:ext uri="{FF2B5EF4-FFF2-40B4-BE49-F238E27FC236}">
                    <a16:creationId xmlns:a16="http://schemas.microsoft.com/office/drawing/2014/main" id="{710B15F2-B042-8AD3-DE5C-2CC8D088A3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5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5" name="直線コネクタ 4664">
                <a:extLst>
                  <a:ext uri="{FF2B5EF4-FFF2-40B4-BE49-F238E27FC236}">
                    <a16:creationId xmlns:a16="http://schemas.microsoft.com/office/drawing/2014/main" id="{0DC5053A-0F16-94C6-A3F5-D2EBF6D0DA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6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6" name="直線コネクタ 4665">
                <a:extLst>
                  <a:ext uri="{FF2B5EF4-FFF2-40B4-BE49-F238E27FC236}">
                    <a16:creationId xmlns:a16="http://schemas.microsoft.com/office/drawing/2014/main" id="{00049CC5-A0D2-99A2-7B6C-045E2DA8D4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5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7" name="直線コネクタ 4666">
                <a:extLst>
                  <a:ext uri="{FF2B5EF4-FFF2-40B4-BE49-F238E27FC236}">
                    <a16:creationId xmlns:a16="http://schemas.microsoft.com/office/drawing/2014/main" id="{F0E519DD-32E4-4A99-048F-E3E3F5A942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6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8" name="直線コネクタ 4667">
                <a:extLst>
                  <a:ext uri="{FF2B5EF4-FFF2-40B4-BE49-F238E27FC236}">
                    <a16:creationId xmlns:a16="http://schemas.microsoft.com/office/drawing/2014/main" id="{8D396934-7576-8DF6-A060-12D08085D8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6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69" name="テキスト ボックス 4668">
                <a:extLst>
                  <a:ext uri="{FF2B5EF4-FFF2-40B4-BE49-F238E27FC236}">
                    <a16:creationId xmlns:a16="http://schemas.microsoft.com/office/drawing/2014/main" id="{FC1BCD5C-6F6A-566C-3447-37D6DA1C4CC3}"/>
                  </a:ext>
                </a:extLst>
              </p:cNvPr>
              <p:cNvSpPr txBox="1"/>
              <p:nvPr/>
            </p:nvSpPr>
            <p:spPr>
              <a:xfrm>
                <a:off x="73993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0" name="テキスト ボックス 4669">
                <a:extLst>
                  <a:ext uri="{FF2B5EF4-FFF2-40B4-BE49-F238E27FC236}">
                    <a16:creationId xmlns:a16="http://schemas.microsoft.com/office/drawing/2014/main" id="{1CF6273F-4E60-1BB8-DCF8-26D2A27CF421}"/>
                  </a:ext>
                </a:extLst>
              </p:cNvPr>
              <p:cNvSpPr txBox="1"/>
              <p:nvPr/>
            </p:nvSpPr>
            <p:spPr>
              <a:xfrm>
                <a:off x="19991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</a:p>
            </p:txBody>
          </p:sp>
          <p:sp>
            <p:nvSpPr>
              <p:cNvPr id="4671" name="テキスト ボックス 4670">
                <a:extLst>
                  <a:ext uri="{FF2B5EF4-FFF2-40B4-BE49-F238E27FC236}">
                    <a16:creationId xmlns:a16="http://schemas.microsoft.com/office/drawing/2014/main" id="{0BB47494-A162-CD19-F356-75042DAFD4D0}"/>
                  </a:ext>
                </a:extLst>
              </p:cNvPr>
              <p:cNvSpPr txBox="1"/>
              <p:nvPr/>
            </p:nvSpPr>
            <p:spPr>
              <a:xfrm>
                <a:off x="379934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2" name="テキスト ボックス 4671">
                <a:extLst>
                  <a:ext uri="{FF2B5EF4-FFF2-40B4-BE49-F238E27FC236}">
                    <a16:creationId xmlns:a16="http://schemas.microsoft.com/office/drawing/2014/main" id="{832C8EA2-5364-E60F-37A2-5ABF2C47D1F6}"/>
                  </a:ext>
                </a:extLst>
              </p:cNvPr>
              <p:cNvSpPr txBox="1"/>
              <p:nvPr/>
            </p:nvSpPr>
            <p:spPr>
              <a:xfrm>
                <a:off x="56059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3" name="テキスト ボックス 4672">
                <a:extLst>
                  <a:ext uri="{FF2B5EF4-FFF2-40B4-BE49-F238E27FC236}">
                    <a16:creationId xmlns:a16="http://schemas.microsoft.com/office/drawing/2014/main" id="{10D7BBF9-ABE0-83FC-06F4-FE3799E83169}"/>
                  </a:ext>
                </a:extLst>
              </p:cNvPr>
              <p:cNvSpPr txBox="1"/>
              <p:nvPr/>
            </p:nvSpPr>
            <p:spPr>
              <a:xfrm>
                <a:off x="919957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4" name="テキスト ボックス 4673">
                <a:extLst>
                  <a:ext uri="{FF2B5EF4-FFF2-40B4-BE49-F238E27FC236}">
                    <a16:creationId xmlns:a16="http://schemas.microsoft.com/office/drawing/2014/main" id="{505B3427-4D71-8795-AF5A-3B7526C6071E}"/>
                  </a:ext>
                </a:extLst>
              </p:cNvPr>
              <p:cNvSpPr txBox="1"/>
              <p:nvPr/>
            </p:nvSpPr>
            <p:spPr>
              <a:xfrm>
                <a:off x="1100297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5" name="テキスト ボックス 4674">
                <a:extLst>
                  <a:ext uri="{FF2B5EF4-FFF2-40B4-BE49-F238E27FC236}">
                    <a16:creationId xmlns:a16="http://schemas.microsoft.com/office/drawing/2014/main" id="{F10FAF3E-E8AE-914B-0788-47C3DD8FACDF}"/>
                  </a:ext>
                </a:extLst>
              </p:cNvPr>
              <p:cNvSpPr txBox="1"/>
              <p:nvPr/>
            </p:nvSpPr>
            <p:spPr>
              <a:xfrm>
                <a:off x="128000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6" name="テキスト ボックス 4675">
                <a:extLst>
                  <a:ext uri="{FF2B5EF4-FFF2-40B4-BE49-F238E27FC236}">
                    <a16:creationId xmlns:a16="http://schemas.microsoft.com/office/drawing/2014/main" id="{6FAF0E02-A7C1-8C51-D51F-D20C90EC2BED}"/>
                  </a:ext>
                </a:extLst>
              </p:cNvPr>
              <p:cNvSpPr txBox="1"/>
              <p:nvPr/>
            </p:nvSpPr>
            <p:spPr>
              <a:xfrm>
                <a:off x="1460659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027" name="グループ化 5026">
              <a:extLst>
                <a:ext uri="{FF2B5EF4-FFF2-40B4-BE49-F238E27FC236}">
                  <a16:creationId xmlns:a16="http://schemas.microsoft.com/office/drawing/2014/main" id="{FBA75BB0-3600-E156-E87C-A31C5BC44204}"/>
                </a:ext>
              </a:extLst>
            </p:cNvPr>
            <p:cNvGrpSpPr/>
            <p:nvPr/>
          </p:nvGrpSpPr>
          <p:grpSpPr>
            <a:xfrm>
              <a:off x="15813819" y="1769057"/>
              <a:ext cx="1404000" cy="1404000"/>
              <a:chOff x="6766853" y="1553029"/>
              <a:chExt cx="1404000" cy="1404000"/>
            </a:xfrm>
          </p:grpSpPr>
          <p:sp>
            <p:nvSpPr>
              <p:cNvPr id="5028" name="四角形: 角を丸くする 5027">
                <a:extLst>
                  <a:ext uri="{FF2B5EF4-FFF2-40B4-BE49-F238E27FC236}">
                    <a16:creationId xmlns:a16="http://schemas.microsoft.com/office/drawing/2014/main" id="{ED9395A1-83BD-81C6-494F-3D1CCEEE85B2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9" name="四角形: 角を丸くする 5028">
                <a:extLst>
                  <a:ext uri="{FF2B5EF4-FFF2-40B4-BE49-F238E27FC236}">
                    <a16:creationId xmlns:a16="http://schemas.microsoft.com/office/drawing/2014/main" id="{72FBE24D-003E-2694-2951-EB132029349E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0" name="四角形: 角を丸くする 5029">
                <a:extLst>
                  <a:ext uri="{FF2B5EF4-FFF2-40B4-BE49-F238E27FC236}">
                    <a16:creationId xmlns:a16="http://schemas.microsoft.com/office/drawing/2014/main" id="{0116D22E-54F9-BFA9-CCAB-67362C51E1D5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1" name="楕円 5030">
                <a:extLst>
                  <a:ext uri="{FF2B5EF4-FFF2-40B4-BE49-F238E27FC236}">
                    <a16:creationId xmlns:a16="http://schemas.microsoft.com/office/drawing/2014/main" id="{38894E04-393F-8F0A-4B62-BD6C9226E713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37" name="グループ化 5036">
            <a:extLst>
              <a:ext uri="{FF2B5EF4-FFF2-40B4-BE49-F238E27FC236}">
                <a16:creationId xmlns:a16="http://schemas.microsoft.com/office/drawing/2014/main" id="{5E9A40D1-BC85-D5E3-F178-3998A860C208}"/>
              </a:ext>
            </a:extLst>
          </p:cNvPr>
          <p:cNvGrpSpPr/>
          <p:nvPr/>
        </p:nvGrpSpPr>
        <p:grpSpPr>
          <a:xfrm>
            <a:off x="199700" y="2216808"/>
            <a:ext cx="10085329" cy="702071"/>
            <a:chOff x="663249" y="680485"/>
            <a:chExt cx="20168627" cy="1404000"/>
          </a:xfrm>
        </p:grpSpPr>
        <p:grpSp>
          <p:nvGrpSpPr>
            <p:cNvPr id="3673" name="グループ化 3672">
              <a:extLst>
                <a:ext uri="{FF2B5EF4-FFF2-40B4-BE49-F238E27FC236}">
                  <a16:creationId xmlns:a16="http://schemas.microsoft.com/office/drawing/2014/main" id="{576A4ADF-E252-44B4-4A54-78BD3053800A}"/>
                </a:ext>
              </a:extLst>
            </p:cNvPr>
            <p:cNvGrpSpPr/>
            <p:nvPr/>
          </p:nvGrpSpPr>
          <p:grpSpPr>
            <a:xfrm>
              <a:off x="663249" y="837389"/>
              <a:ext cx="18798230" cy="520700"/>
              <a:chOff x="-301951" y="4322684"/>
              <a:chExt cx="18798230" cy="520700"/>
            </a:xfrm>
          </p:grpSpPr>
          <p:grpSp>
            <p:nvGrpSpPr>
              <p:cNvPr id="3674" name="グループ化 3673">
                <a:extLst>
                  <a:ext uri="{FF2B5EF4-FFF2-40B4-BE49-F238E27FC236}">
                    <a16:creationId xmlns:a16="http://schemas.microsoft.com/office/drawing/2014/main" id="{0D78E5D6-48E6-6EBF-787A-014E3F7E57DD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4228" name="グループ化 4227">
                  <a:extLst>
                    <a:ext uri="{FF2B5EF4-FFF2-40B4-BE49-F238E27FC236}">
                      <a16:creationId xmlns:a16="http://schemas.microsoft.com/office/drawing/2014/main" id="{931BDF9E-BDAC-FCA9-95CF-C883224F51CC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4230" name="グループ化 4229">
                    <a:extLst>
                      <a:ext uri="{FF2B5EF4-FFF2-40B4-BE49-F238E27FC236}">
                        <a16:creationId xmlns:a16="http://schemas.microsoft.com/office/drawing/2014/main" id="{497A5CA5-A4D7-6304-03D0-B75F81B24C5F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4232" name="フリーフォーム: 図形 4231">
                      <a:extLst>
                        <a:ext uri="{FF2B5EF4-FFF2-40B4-BE49-F238E27FC236}">
                          <a16:creationId xmlns:a16="http://schemas.microsoft.com/office/drawing/2014/main" id="{E9786BDC-3D49-8A03-18F0-ADF0A5601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33" name="フリーフォーム: 図形 4232">
                      <a:extLst>
                        <a:ext uri="{FF2B5EF4-FFF2-40B4-BE49-F238E27FC236}">
                          <a16:creationId xmlns:a16="http://schemas.microsoft.com/office/drawing/2014/main" id="{AADB6849-72B0-4DB4-F132-B57F3F30B2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31" name="正方形/長方形 4230">
                    <a:extLst>
                      <a:ext uri="{FF2B5EF4-FFF2-40B4-BE49-F238E27FC236}">
                        <a16:creationId xmlns:a16="http://schemas.microsoft.com/office/drawing/2014/main" id="{9F1FC881-64AB-6775-B7FB-A60F52AA1EC3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29" name="四角形: 角を丸くする 4228">
                  <a:extLst>
                    <a:ext uri="{FF2B5EF4-FFF2-40B4-BE49-F238E27FC236}">
                      <a16:creationId xmlns:a16="http://schemas.microsoft.com/office/drawing/2014/main" id="{5E18F307-C46F-AE4C-1761-2B040DAB1160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75" name="グループ化 3674">
                <a:extLst>
                  <a:ext uri="{FF2B5EF4-FFF2-40B4-BE49-F238E27FC236}">
                    <a16:creationId xmlns:a16="http://schemas.microsoft.com/office/drawing/2014/main" id="{0B1A8BAE-2368-2F77-B4AD-F5CBB1EC9707}"/>
                  </a:ext>
                </a:extLst>
              </p:cNvPr>
              <p:cNvGrpSpPr/>
              <p:nvPr/>
            </p:nvGrpSpPr>
            <p:grpSpPr>
              <a:xfrm>
                <a:off x="322852" y="4400723"/>
                <a:ext cx="18173427" cy="364623"/>
                <a:chOff x="322852" y="4428630"/>
                <a:chExt cx="18173427" cy="364623"/>
              </a:xfrm>
            </p:grpSpPr>
            <p:sp>
              <p:nvSpPr>
                <p:cNvPr id="3676" name="正方形/長方形 3675">
                  <a:extLst>
                    <a:ext uri="{FF2B5EF4-FFF2-40B4-BE49-F238E27FC236}">
                      <a16:creationId xmlns:a16="http://schemas.microsoft.com/office/drawing/2014/main" id="{DFF2FFFC-9CAA-37CD-3575-4E46F5491F9E}"/>
                    </a:ext>
                  </a:extLst>
                </p:cNvPr>
                <p:cNvSpPr/>
                <p:nvPr/>
              </p:nvSpPr>
              <p:spPr>
                <a:xfrm>
                  <a:off x="322852" y="4428630"/>
                  <a:ext cx="18173427" cy="36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7" name="テキスト ボックス 3676">
                  <a:extLst>
                    <a:ext uri="{FF2B5EF4-FFF2-40B4-BE49-F238E27FC236}">
                      <a16:creationId xmlns:a16="http://schemas.microsoft.com/office/drawing/2014/main" id="{A761D931-87A2-9D85-0AA8-540986754CBE}"/>
                    </a:ext>
                  </a:extLst>
                </p:cNvPr>
                <p:cNvSpPr txBox="1"/>
                <p:nvPr/>
              </p:nvSpPr>
              <p:spPr>
                <a:xfrm>
                  <a:off x="56561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78" name="テキスト ボックス 3677">
                  <a:extLst>
                    <a:ext uri="{FF2B5EF4-FFF2-40B4-BE49-F238E27FC236}">
                      <a16:creationId xmlns:a16="http://schemas.microsoft.com/office/drawing/2014/main" id="{6C841A97-6054-DCDF-DE8C-227565949291}"/>
                    </a:ext>
                  </a:extLst>
                </p:cNvPr>
                <p:cNvSpPr txBox="1"/>
                <p:nvPr/>
              </p:nvSpPr>
              <p:spPr>
                <a:xfrm>
                  <a:off x="922799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79" name="テキスト ボックス 3678">
                  <a:extLst>
                    <a:ext uri="{FF2B5EF4-FFF2-40B4-BE49-F238E27FC236}">
                      <a16:creationId xmlns:a16="http://schemas.microsoft.com/office/drawing/2014/main" id="{D5B93069-4BB9-3BE3-F4DD-4EBFF7FDC16E}"/>
                    </a:ext>
                  </a:extLst>
                </p:cNvPr>
                <p:cNvSpPr txBox="1"/>
                <p:nvPr/>
              </p:nvSpPr>
              <p:spPr>
                <a:xfrm>
                  <a:off x="1287130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0" name="テキスト ボックス 3679">
                  <a:extLst>
                    <a:ext uri="{FF2B5EF4-FFF2-40B4-BE49-F238E27FC236}">
                      <a16:creationId xmlns:a16="http://schemas.microsoft.com/office/drawing/2014/main" id="{BFD155C1-6655-137E-0E7E-46ED92044C5C}"/>
                    </a:ext>
                  </a:extLst>
                </p:cNvPr>
                <p:cNvSpPr txBox="1"/>
                <p:nvPr/>
              </p:nvSpPr>
              <p:spPr>
                <a:xfrm>
                  <a:off x="1646698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1" name="テキスト ボックス 3680">
                  <a:extLst>
                    <a:ext uri="{FF2B5EF4-FFF2-40B4-BE49-F238E27FC236}">
                      <a16:creationId xmlns:a16="http://schemas.microsoft.com/office/drawing/2014/main" id="{F9265993-76D4-C671-4769-DF14EF9F3BA0}"/>
                    </a:ext>
                  </a:extLst>
                </p:cNvPr>
                <p:cNvSpPr txBox="1"/>
                <p:nvPr/>
              </p:nvSpPr>
              <p:spPr>
                <a:xfrm>
                  <a:off x="2365836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6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2" name="テキスト ボックス 3681">
                  <a:extLst>
                    <a:ext uri="{FF2B5EF4-FFF2-40B4-BE49-F238E27FC236}">
                      <a16:creationId xmlns:a16="http://schemas.microsoft.com/office/drawing/2014/main" id="{CBD77155-3E55-A108-E7FE-15DC451912D8}"/>
                    </a:ext>
                  </a:extLst>
                </p:cNvPr>
                <p:cNvSpPr txBox="1"/>
                <p:nvPr/>
              </p:nvSpPr>
              <p:spPr>
                <a:xfrm>
                  <a:off x="2723023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7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3" name="テキスト ボックス 3682">
                  <a:extLst>
                    <a:ext uri="{FF2B5EF4-FFF2-40B4-BE49-F238E27FC236}">
                      <a16:creationId xmlns:a16="http://schemas.microsoft.com/office/drawing/2014/main" id="{01981E09-FB8F-E0B6-7925-D198434E1EC8}"/>
                    </a:ext>
                  </a:extLst>
                </p:cNvPr>
                <p:cNvSpPr txBox="1"/>
                <p:nvPr/>
              </p:nvSpPr>
              <p:spPr>
                <a:xfrm>
                  <a:off x="308735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8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4" name="テキスト ボックス 3683">
                  <a:extLst>
                    <a:ext uri="{FF2B5EF4-FFF2-40B4-BE49-F238E27FC236}">
                      <a16:creationId xmlns:a16="http://schemas.microsoft.com/office/drawing/2014/main" id="{41A16BD8-3F19-AA1F-89DA-2601722297B4}"/>
                    </a:ext>
                  </a:extLst>
                </p:cNvPr>
                <p:cNvSpPr txBox="1"/>
                <p:nvPr/>
              </p:nvSpPr>
              <p:spPr>
                <a:xfrm>
                  <a:off x="344692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9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5" name="テキスト ボックス 3684">
                  <a:extLst>
                    <a:ext uri="{FF2B5EF4-FFF2-40B4-BE49-F238E27FC236}">
                      <a16:creationId xmlns:a16="http://schemas.microsoft.com/office/drawing/2014/main" id="{00E275D0-45DF-BE6F-CC8B-1CD7F3168E35}"/>
                    </a:ext>
                  </a:extLst>
                </p:cNvPr>
                <p:cNvSpPr txBox="1"/>
                <p:nvPr/>
              </p:nvSpPr>
              <p:spPr>
                <a:xfrm>
                  <a:off x="4166061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11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6" name="テキスト ボックス 3685">
                  <a:extLst>
                    <a:ext uri="{FF2B5EF4-FFF2-40B4-BE49-F238E27FC236}">
                      <a16:creationId xmlns:a16="http://schemas.microsoft.com/office/drawing/2014/main" id="{AA323752-E789-5CE3-3EC1-8F1037D59EC4}"/>
                    </a:ext>
                  </a:extLst>
                </p:cNvPr>
                <p:cNvSpPr txBox="1"/>
                <p:nvPr/>
              </p:nvSpPr>
              <p:spPr>
                <a:xfrm>
                  <a:off x="4523248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12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7" name="テキスト ボックス 3686">
                  <a:extLst>
                    <a:ext uri="{FF2B5EF4-FFF2-40B4-BE49-F238E27FC236}">
                      <a16:creationId xmlns:a16="http://schemas.microsoft.com/office/drawing/2014/main" id="{4E9F296E-05CB-AD51-8170-0341B33B681F}"/>
                    </a:ext>
                  </a:extLst>
                </p:cNvPr>
                <p:cNvSpPr txBox="1"/>
                <p:nvPr/>
              </p:nvSpPr>
              <p:spPr>
                <a:xfrm>
                  <a:off x="4887579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13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8" name="テキスト ボックス 3687">
                  <a:extLst>
                    <a:ext uri="{FF2B5EF4-FFF2-40B4-BE49-F238E27FC236}">
                      <a16:creationId xmlns:a16="http://schemas.microsoft.com/office/drawing/2014/main" id="{711CAD2D-FD91-63E2-457B-D37A6C6A7B1A}"/>
                    </a:ext>
                  </a:extLst>
                </p:cNvPr>
                <p:cNvSpPr txBox="1"/>
                <p:nvPr/>
              </p:nvSpPr>
              <p:spPr>
                <a:xfrm>
                  <a:off x="524714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14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89" name="テキスト ボックス 3688">
                  <a:extLst>
                    <a:ext uri="{FF2B5EF4-FFF2-40B4-BE49-F238E27FC236}">
                      <a16:creationId xmlns:a16="http://schemas.microsoft.com/office/drawing/2014/main" id="{E0070276-2D63-069F-58A7-2BE95C3B5179}"/>
                    </a:ext>
                  </a:extLst>
                </p:cNvPr>
                <p:cNvSpPr txBox="1"/>
                <p:nvPr/>
              </p:nvSpPr>
              <p:spPr>
                <a:xfrm>
                  <a:off x="5972636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16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0" name="テキスト ボックス 3689">
                  <a:extLst>
                    <a:ext uri="{FF2B5EF4-FFF2-40B4-BE49-F238E27FC236}">
                      <a16:creationId xmlns:a16="http://schemas.microsoft.com/office/drawing/2014/main" id="{131B977B-E022-B220-75E3-79D4E461728D}"/>
                    </a:ext>
                  </a:extLst>
                </p:cNvPr>
                <p:cNvSpPr txBox="1"/>
                <p:nvPr/>
              </p:nvSpPr>
              <p:spPr>
                <a:xfrm>
                  <a:off x="6329823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17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1" name="テキスト ボックス 3690">
                  <a:extLst>
                    <a:ext uri="{FF2B5EF4-FFF2-40B4-BE49-F238E27FC236}">
                      <a16:creationId xmlns:a16="http://schemas.microsoft.com/office/drawing/2014/main" id="{99991D6B-A633-F58D-3BC5-3FA00AD3A66E}"/>
                    </a:ext>
                  </a:extLst>
                </p:cNvPr>
                <p:cNvSpPr txBox="1"/>
                <p:nvPr/>
              </p:nvSpPr>
              <p:spPr>
                <a:xfrm>
                  <a:off x="669415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18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2" name="テキスト ボックス 3691">
                  <a:extLst>
                    <a:ext uri="{FF2B5EF4-FFF2-40B4-BE49-F238E27FC236}">
                      <a16:creationId xmlns:a16="http://schemas.microsoft.com/office/drawing/2014/main" id="{9F2E48EA-739C-6508-CCBE-19F5D806B206}"/>
                    </a:ext>
                  </a:extLst>
                </p:cNvPr>
                <p:cNvSpPr txBox="1"/>
                <p:nvPr/>
              </p:nvSpPr>
              <p:spPr>
                <a:xfrm>
                  <a:off x="705372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19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3" name="テキスト ボックス 3692">
                  <a:extLst>
                    <a:ext uri="{FF2B5EF4-FFF2-40B4-BE49-F238E27FC236}">
                      <a16:creationId xmlns:a16="http://schemas.microsoft.com/office/drawing/2014/main" id="{FF317E4A-C0A8-F3B7-AF4F-73A7A63AA2CA}"/>
                    </a:ext>
                  </a:extLst>
                </p:cNvPr>
                <p:cNvSpPr txBox="1"/>
                <p:nvPr/>
              </p:nvSpPr>
              <p:spPr>
                <a:xfrm>
                  <a:off x="7766058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21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4" name="テキスト ボックス 3693">
                  <a:extLst>
                    <a:ext uri="{FF2B5EF4-FFF2-40B4-BE49-F238E27FC236}">
                      <a16:creationId xmlns:a16="http://schemas.microsoft.com/office/drawing/2014/main" id="{E771264F-ADC5-D631-17A4-18671511D793}"/>
                    </a:ext>
                  </a:extLst>
                </p:cNvPr>
                <p:cNvSpPr txBox="1"/>
                <p:nvPr/>
              </p:nvSpPr>
              <p:spPr>
                <a:xfrm>
                  <a:off x="8123245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22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5" name="テキスト ボックス 3694">
                  <a:extLst>
                    <a:ext uri="{FF2B5EF4-FFF2-40B4-BE49-F238E27FC236}">
                      <a16:creationId xmlns:a16="http://schemas.microsoft.com/office/drawing/2014/main" id="{3BF8C9D2-CDEC-BE70-03EA-9EE534F188A8}"/>
                    </a:ext>
                  </a:extLst>
                </p:cNvPr>
                <p:cNvSpPr txBox="1"/>
                <p:nvPr/>
              </p:nvSpPr>
              <p:spPr>
                <a:xfrm>
                  <a:off x="8487576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23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6" name="テキスト ボックス 3695">
                  <a:extLst>
                    <a:ext uri="{FF2B5EF4-FFF2-40B4-BE49-F238E27FC236}">
                      <a16:creationId xmlns:a16="http://schemas.microsoft.com/office/drawing/2014/main" id="{D8E1AC86-44DC-67D6-E3A2-75E60FF0AE85}"/>
                    </a:ext>
                  </a:extLst>
                </p:cNvPr>
                <p:cNvSpPr txBox="1"/>
                <p:nvPr/>
              </p:nvSpPr>
              <p:spPr>
                <a:xfrm>
                  <a:off x="884714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24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7" name="テキスト ボックス 3696">
                  <a:extLst>
                    <a:ext uri="{FF2B5EF4-FFF2-40B4-BE49-F238E27FC236}">
                      <a16:creationId xmlns:a16="http://schemas.microsoft.com/office/drawing/2014/main" id="{15009FB7-2272-B4F2-F16C-6EF5AE4C0F7F}"/>
                    </a:ext>
                  </a:extLst>
                </p:cNvPr>
                <p:cNvSpPr txBox="1"/>
                <p:nvPr/>
              </p:nvSpPr>
              <p:spPr>
                <a:xfrm>
                  <a:off x="9572633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26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8" name="テキスト ボックス 3697">
                  <a:extLst>
                    <a:ext uri="{FF2B5EF4-FFF2-40B4-BE49-F238E27FC236}">
                      <a16:creationId xmlns:a16="http://schemas.microsoft.com/office/drawing/2014/main" id="{2C3F32FD-8626-C841-2E97-252290E7A85E}"/>
                    </a:ext>
                  </a:extLst>
                </p:cNvPr>
                <p:cNvSpPr txBox="1"/>
                <p:nvPr/>
              </p:nvSpPr>
              <p:spPr>
                <a:xfrm>
                  <a:off x="9929820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27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699" name="テキスト ボックス 3698">
                  <a:extLst>
                    <a:ext uri="{FF2B5EF4-FFF2-40B4-BE49-F238E27FC236}">
                      <a16:creationId xmlns:a16="http://schemas.microsoft.com/office/drawing/2014/main" id="{8EF51A9E-3B97-0DDB-D342-6322A66ACF80}"/>
                    </a:ext>
                  </a:extLst>
                </p:cNvPr>
                <p:cNvSpPr txBox="1"/>
                <p:nvPr/>
              </p:nvSpPr>
              <p:spPr>
                <a:xfrm>
                  <a:off x="10294151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28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0" name="テキスト ボックス 3699">
                  <a:extLst>
                    <a:ext uri="{FF2B5EF4-FFF2-40B4-BE49-F238E27FC236}">
                      <a16:creationId xmlns:a16="http://schemas.microsoft.com/office/drawing/2014/main" id="{A7E7034C-FCB6-9EDD-04C6-261255BE6E6C}"/>
                    </a:ext>
                  </a:extLst>
                </p:cNvPr>
                <p:cNvSpPr txBox="1"/>
                <p:nvPr/>
              </p:nvSpPr>
              <p:spPr>
                <a:xfrm>
                  <a:off x="10653719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29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1" name="テキスト ボックス 3700">
                  <a:extLst>
                    <a:ext uri="{FF2B5EF4-FFF2-40B4-BE49-F238E27FC236}">
                      <a16:creationId xmlns:a16="http://schemas.microsoft.com/office/drawing/2014/main" id="{3D40EDC7-EED3-DA68-08CE-689EF23C5434}"/>
                    </a:ext>
                  </a:extLst>
                </p:cNvPr>
                <p:cNvSpPr txBox="1"/>
                <p:nvPr/>
              </p:nvSpPr>
              <p:spPr>
                <a:xfrm>
                  <a:off x="11366055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31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2" name="テキスト ボックス 3701">
                  <a:extLst>
                    <a:ext uri="{FF2B5EF4-FFF2-40B4-BE49-F238E27FC236}">
                      <a16:creationId xmlns:a16="http://schemas.microsoft.com/office/drawing/2014/main" id="{DF71CA0F-E72C-3246-D3BC-A655F62C5FD3}"/>
                    </a:ext>
                  </a:extLst>
                </p:cNvPr>
                <p:cNvSpPr txBox="1"/>
                <p:nvPr/>
              </p:nvSpPr>
              <p:spPr>
                <a:xfrm>
                  <a:off x="1172324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32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3" name="テキスト ボックス 3702">
                  <a:extLst>
                    <a:ext uri="{FF2B5EF4-FFF2-40B4-BE49-F238E27FC236}">
                      <a16:creationId xmlns:a16="http://schemas.microsoft.com/office/drawing/2014/main" id="{9776F347-58CC-2D38-DCBD-413ABC5D9391}"/>
                    </a:ext>
                  </a:extLst>
                </p:cNvPr>
                <p:cNvSpPr txBox="1"/>
                <p:nvPr/>
              </p:nvSpPr>
              <p:spPr>
                <a:xfrm>
                  <a:off x="12087573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33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4" name="テキスト ボックス 3703">
                  <a:extLst>
                    <a:ext uri="{FF2B5EF4-FFF2-40B4-BE49-F238E27FC236}">
                      <a16:creationId xmlns:a16="http://schemas.microsoft.com/office/drawing/2014/main" id="{7EA2A385-6CBE-BE1B-93E2-32ECC5E445D3}"/>
                    </a:ext>
                  </a:extLst>
                </p:cNvPr>
                <p:cNvSpPr txBox="1"/>
                <p:nvPr/>
              </p:nvSpPr>
              <p:spPr>
                <a:xfrm>
                  <a:off x="12447141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34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5" name="テキスト ボックス 3704">
                  <a:extLst>
                    <a:ext uri="{FF2B5EF4-FFF2-40B4-BE49-F238E27FC236}">
                      <a16:creationId xmlns:a16="http://schemas.microsoft.com/office/drawing/2014/main" id="{FC6CBAC9-7650-E0D3-2D05-3A3A8A29DB9D}"/>
                    </a:ext>
                  </a:extLst>
                </p:cNvPr>
                <p:cNvSpPr txBox="1"/>
                <p:nvPr/>
              </p:nvSpPr>
              <p:spPr>
                <a:xfrm>
                  <a:off x="13172630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36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6" name="テキスト ボックス 3705">
                  <a:extLst>
                    <a:ext uri="{FF2B5EF4-FFF2-40B4-BE49-F238E27FC236}">
                      <a16:creationId xmlns:a16="http://schemas.microsoft.com/office/drawing/2014/main" id="{56B373A4-5D01-167C-487D-6AA9417E01E8}"/>
                    </a:ext>
                  </a:extLst>
                </p:cNvPr>
                <p:cNvSpPr txBox="1"/>
                <p:nvPr/>
              </p:nvSpPr>
              <p:spPr>
                <a:xfrm>
                  <a:off x="1352981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37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7" name="テキスト ボックス 3706">
                  <a:extLst>
                    <a:ext uri="{FF2B5EF4-FFF2-40B4-BE49-F238E27FC236}">
                      <a16:creationId xmlns:a16="http://schemas.microsoft.com/office/drawing/2014/main" id="{A4F493CA-7C9B-345B-429D-EF8C35707802}"/>
                    </a:ext>
                  </a:extLst>
                </p:cNvPr>
                <p:cNvSpPr txBox="1"/>
                <p:nvPr/>
              </p:nvSpPr>
              <p:spPr>
                <a:xfrm>
                  <a:off x="13894148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38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8" name="テキスト ボックス 3707">
                  <a:extLst>
                    <a:ext uri="{FF2B5EF4-FFF2-40B4-BE49-F238E27FC236}">
                      <a16:creationId xmlns:a16="http://schemas.microsoft.com/office/drawing/2014/main" id="{BD184C0A-FF61-375D-841C-C897460718C3}"/>
                    </a:ext>
                  </a:extLst>
                </p:cNvPr>
                <p:cNvSpPr txBox="1"/>
                <p:nvPr/>
              </p:nvSpPr>
              <p:spPr>
                <a:xfrm>
                  <a:off x="14253716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39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09" name="テキスト ボックス 3708">
                  <a:extLst>
                    <a:ext uri="{FF2B5EF4-FFF2-40B4-BE49-F238E27FC236}">
                      <a16:creationId xmlns:a16="http://schemas.microsoft.com/office/drawing/2014/main" id="{E76B57C0-688B-F72D-D63B-7AA59EBC9406}"/>
                    </a:ext>
                  </a:extLst>
                </p:cNvPr>
                <p:cNvSpPr txBox="1"/>
                <p:nvPr/>
              </p:nvSpPr>
              <p:spPr>
                <a:xfrm>
                  <a:off x="1496605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41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0" name="テキスト ボックス 3709">
                  <a:extLst>
                    <a:ext uri="{FF2B5EF4-FFF2-40B4-BE49-F238E27FC236}">
                      <a16:creationId xmlns:a16="http://schemas.microsoft.com/office/drawing/2014/main" id="{99F5F52E-953B-2855-1426-7A996F99303E}"/>
                    </a:ext>
                  </a:extLst>
                </p:cNvPr>
                <p:cNvSpPr txBox="1"/>
                <p:nvPr/>
              </p:nvSpPr>
              <p:spPr>
                <a:xfrm>
                  <a:off x="15323239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42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1" name="テキスト ボックス 3710">
                  <a:extLst>
                    <a:ext uri="{FF2B5EF4-FFF2-40B4-BE49-F238E27FC236}">
                      <a16:creationId xmlns:a16="http://schemas.microsoft.com/office/drawing/2014/main" id="{2ABB514C-20E5-4408-97FE-E142501B3986}"/>
                    </a:ext>
                  </a:extLst>
                </p:cNvPr>
                <p:cNvSpPr txBox="1"/>
                <p:nvPr/>
              </p:nvSpPr>
              <p:spPr>
                <a:xfrm>
                  <a:off x="15687570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43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2" name="テキスト ボックス 3711">
                  <a:extLst>
                    <a:ext uri="{FF2B5EF4-FFF2-40B4-BE49-F238E27FC236}">
                      <a16:creationId xmlns:a16="http://schemas.microsoft.com/office/drawing/2014/main" id="{B4C8F3AB-2D66-FA86-4933-85C7F2FEB9F2}"/>
                    </a:ext>
                  </a:extLst>
                </p:cNvPr>
                <p:cNvSpPr txBox="1"/>
                <p:nvPr/>
              </p:nvSpPr>
              <p:spPr>
                <a:xfrm>
                  <a:off x="16047138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44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3" name="テキスト ボックス 3712">
                  <a:extLst>
                    <a:ext uri="{FF2B5EF4-FFF2-40B4-BE49-F238E27FC236}">
                      <a16:creationId xmlns:a16="http://schemas.microsoft.com/office/drawing/2014/main" id="{CB30EF9C-AA56-8834-FCFF-F0C608DCE5B5}"/>
                    </a:ext>
                  </a:extLst>
                </p:cNvPr>
                <p:cNvSpPr txBox="1"/>
                <p:nvPr/>
              </p:nvSpPr>
              <p:spPr>
                <a:xfrm>
                  <a:off x="1677262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46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4" name="テキスト ボックス 3713">
                  <a:extLst>
                    <a:ext uri="{FF2B5EF4-FFF2-40B4-BE49-F238E27FC236}">
                      <a16:creationId xmlns:a16="http://schemas.microsoft.com/office/drawing/2014/main" id="{234689FE-A9EF-F70D-382C-10E0B28D23FA}"/>
                    </a:ext>
                  </a:extLst>
                </p:cNvPr>
                <p:cNvSpPr txBox="1"/>
                <p:nvPr/>
              </p:nvSpPr>
              <p:spPr>
                <a:xfrm>
                  <a:off x="1712981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47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5" name="テキスト ボックス 3714">
                  <a:extLst>
                    <a:ext uri="{FF2B5EF4-FFF2-40B4-BE49-F238E27FC236}">
                      <a16:creationId xmlns:a16="http://schemas.microsoft.com/office/drawing/2014/main" id="{4566C496-CF16-20C8-91DC-6A9F89264C53}"/>
                    </a:ext>
                  </a:extLst>
                </p:cNvPr>
                <p:cNvSpPr txBox="1"/>
                <p:nvPr/>
              </p:nvSpPr>
              <p:spPr>
                <a:xfrm>
                  <a:off x="17494145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48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16" name="テキスト ボックス 3715">
                  <a:extLst>
                    <a:ext uri="{FF2B5EF4-FFF2-40B4-BE49-F238E27FC236}">
                      <a16:creationId xmlns:a16="http://schemas.microsoft.com/office/drawing/2014/main" id="{4E4A5D47-CB16-847E-3532-394FDA592561}"/>
                    </a:ext>
                  </a:extLst>
                </p:cNvPr>
                <p:cNvSpPr txBox="1"/>
                <p:nvPr/>
              </p:nvSpPr>
              <p:spPr>
                <a:xfrm>
                  <a:off x="17853713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49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3717" name="直線コネクタ 3716">
                  <a:extLst>
                    <a:ext uri="{FF2B5EF4-FFF2-40B4-BE49-F238E27FC236}">
                      <a16:creationId xmlns:a16="http://schemas.microsoft.com/office/drawing/2014/main" id="{EDDA5230-E1ED-9595-6638-27FD70B175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8" name="直線コネクタ 3717">
                  <a:extLst>
                    <a:ext uri="{FF2B5EF4-FFF2-40B4-BE49-F238E27FC236}">
                      <a16:creationId xmlns:a16="http://schemas.microsoft.com/office/drawing/2014/main" id="{7F046890-3E7A-F1D5-535C-05C91F97DC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9" name="直線コネクタ 3718">
                  <a:extLst>
                    <a:ext uri="{FF2B5EF4-FFF2-40B4-BE49-F238E27FC236}">
                      <a16:creationId xmlns:a16="http://schemas.microsoft.com/office/drawing/2014/main" id="{A29F17BF-B6C2-E8D7-108D-8FDB1252D2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0" name="直線コネクタ 3719">
                  <a:extLst>
                    <a:ext uri="{FF2B5EF4-FFF2-40B4-BE49-F238E27FC236}">
                      <a16:creationId xmlns:a16="http://schemas.microsoft.com/office/drawing/2014/main" id="{3D574AD7-D1F6-11A2-E642-F2E693E36D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1" name="直線コネクタ 3720">
                  <a:extLst>
                    <a:ext uri="{FF2B5EF4-FFF2-40B4-BE49-F238E27FC236}">
                      <a16:creationId xmlns:a16="http://schemas.microsoft.com/office/drawing/2014/main" id="{28D00FAD-ECAE-6B2D-53A7-73AB4EC89FC5}"/>
                    </a:ext>
                  </a:extLst>
                </p:cNvPr>
                <p:cNvCxnSpPr/>
                <p:nvPr/>
              </p:nvCxnSpPr>
              <p:spPr>
                <a:xfrm flipV="1">
                  <a:off x="21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2" name="直線コネクタ 3721">
                  <a:extLst>
                    <a:ext uri="{FF2B5EF4-FFF2-40B4-BE49-F238E27FC236}">
                      <a16:creationId xmlns:a16="http://schemas.microsoft.com/office/drawing/2014/main" id="{AEFFDA94-FFD7-C560-97B2-8CB879B181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3" name="直線コネクタ 3722">
                  <a:extLst>
                    <a:ext uri="{FF2B5EF4-FFF2-40B4-BE49-F238E27FC236}">
                      <a16:creationId xmlns:a16="http://schemas.microsoft.com/office/drawing/2014/main" id="{20D431DF-BA58-CB03-B1BB-0E308CBE1E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4" name="直線コネクタ 3723">
                  <a:extLst>
                    <a:ext uri="{FF2B5EF4-FFF2-40B4-BE49-F238E27FC236}">
                      <a16:creationId xmlns:a16="http://schemas.microsoft.com/office/drawing/2014/main" id="{1A37BFC5-6E04-001B-DB1C-A0B3BE7817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2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5" name="直線コネクタ 3724">
                  <a:extLst>
                    <a:ext uri="{FF2B5EF4-FFF2-40B4-BE49-F238E27FC236}">
                      <a16:creationId xmlns:a16="http://schemas.microsoft.com/office/drawing/2014/main" id="{5D311BA6-E98E-89A2-BE03-9F94DE5AD7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6" name="直線コネクタ 3725">
                  <a:extLst>
                    <a:ext uri="{FF2B5EF4-FFF2-40B4-BE49-F238E27FC236}">
                      <a16:creationId xmlns:a16="http://schemas.microsoft.com/office/drawing/2014/main" id="{31D8CC4A-99F0-2F1E-489A-CD384BEAF98B}"/>
                    </a:ext>
                  </a:extLst>
                </p:cNvPr>
                <p:cNvCxnSpPr/>
                <p:nvPr/>
              </p:nvCxnSpPr>
              <p:spPr>
                <a:xfrm flipV="1">
                  <a:off x="39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7" name="直線コネクタ 3726">
                  <a:extLst>
                    <a:ext uri="{FF2B5EF4-FFF2-40B4-BE49-F238E27FC236}">
                      <a16:creationId xmlns:a16="http://schemas.microsoft.com/office/drawing/2014/main" id="{0AE18385-AF2E-B8C9-6A2B-836971CCA1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8" name="直線コネクタ 3727">
                  <a:extLst>
                    <a:ext uri="{FF2B5EF4-FFF2-40B4-BE49-F238E27FC236}">
                      <a16:creationId xmlns:a16="http://schemas.microsoft.com/office/drawing/2014/main" id="{7429FD82-B5F2-6AAE-0131-51D28B24FA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6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9" name="直線コネクタ 3728">
                  <a:extLst>
                    <a:ext uri="{FF2B5EF4-FFF2-40B4-BE49-F238E27FC236}">
                      <a16:creationId xmlns:a16="http://schemas.microsoft.com/office/drawing/2014/main" id="{DC1092BE-1A1C-78BA-7E16-4DD61014D8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0" name="直線コネクタ 3729">
                  <a:extLst>
                    <a:ext uri="{FF2B5EF4-FFF2-40B4-BE49-F238E27FC236}">
                      <a16:creationId xmlns:a16="http://schemas.microsoft.com/office/drawing/2014/main" id="{079D95A0-3026-4062-6EF5-D4456A6B14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1" name="直線コネクタ 3730">
                  <a:extLst>
                    <a:ext uri="{FF2B5EF4-FFF2-40B4-BE49-F238E27FC236}">
                      <a16:creationId xmlns:a16="http://schemas.microsoft.com/office/drawing/2014/main" id="{3849E371-43CC-D14A-E469-05D8E6EAD030}"/>
                    </a:ext>
                  </a:extLst>
                </p:cNvPr>
                <p:cNvCxnSpPr/>
                <p:nvPr/>
              </p:nvCxnSpPr>
              <p:spPr>
                <a:xfrm flipV="1">
                  <a:off x="57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2" name="直線コネクタ 3731">
                  <a:extLst>
                    <a:ext uri="{FF2B5EF4-FFF2-40B4-BE49-F238E27FC236}">
                      <a16:creationId xmlns:a16="http://schemas.microsoft.com/office/drawing/2014/main" id="{384D32ED-F868-7BED-BD08-EB18F2289C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3" name="直線コネクタ 3732">
                  <a:extLst>
                    <a:ext uri="{FF2B5EF4-FFF2-40B4-BE49-F238E27FC236}">
                      <a16:creationId xmlns:a16="http://schemas.microsoft.com/office/drawing/2014/main" id="{9DC0D6C1-4AC1-82CC-EEA7-AF0B29B815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4" name="直線コネクタ 3733">
                  <a:extLst>
                    <a:ext uri="{FF2B5EF4-FFF2-40B4-BE49-F238E27FC236}">
                      <a16:creationId xmlns:a16="http://schemas.microsoft.com/office/drawing/2014/main" id="{2305F263-1557-A51C-26D8-F15618068F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8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5" name="直線コネクタ 3734">
                  <a:extLst>
                    <a:ext uri="{FF2B5EF4-FFF2-40B4-BE49-F238E27FC236}">
                      <a16:creationId xmlns:a16="http://schemas.microsoft.com/office/drawing/2014/main" id="{2EF27D64-9DD5-4040-E89A-2396B43255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1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6" name="直線コネクタ 3735">
                  <a:extLst>
                    <a:ext uri="{FF2B5EF4-FFF2-40B4-BE49-F238E27FC236}">
                      <a16:creationId xmlns:a16="http://schemas.microsoft.com/office/drawing/2014/main" id="{40763019-DC4B-8FB5-A0D1-999A00E498B2}"/>
                    </a:ext>
                  </a:extLst>
                </p:cNvPr>
                <p:cNvCxnSpPr/>
                <p:nvPr/>
              </p:nvCxnSpPr>
              <p:spPr>
                <a:xfrm flipV="1">
                  <a:off x="75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7" name="直線コネクタ 3736">
                  <a:extLst>
                    <a:ext uri="{FF2B5EF4-FFF2-40B4-BE49-F238E27FC236}">
                      <a16:creationId xmlns:a16="http://schemas.microsoft.com/office/drawing/2014/main" id="{06436AB8-4228-0B54-566E-06E0964545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8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8" name="直線コネクタ 3737">
                  <a:extLst>
                    <a:ext uri="{FF2B5EF4-FFF2-40B4-BE49-F238E27FC236}">
                      <a16:creationId xmlns:a16="http://schemas.microsoft.com/office/drawing/2014/main" id="{8B325EA8-8FC7-022D-6195-B282388FBA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2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9" name="直線コネクタ 3738">
                  <a:extLst>
                    <a:ext uri="{FF2B5EF4-FFF2-40B4-BE49-F238E27FC236}">
                      <a16:creationId xmlns:a16="http://schemas.microsoft.com/office/drawing/2014/main" id="{0111E3D6-4091-AF65-0DC5-D6C18A9B56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6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0" name="直線コネクタ 3739">
                  <a:extLst>
                    <a:ext uri="{FF2B5EF4-FFF2-40B4-BE49-F238E27FC236}">
                      <a16:creationId xmlns:a16="http://schemas.microsoft.com/office/drawing/2014/main" id="{BCE2F219-82AA-7CD1-EC35-C7232D3B20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9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1" name="直線コネクタ 3740">
                  <a:extLst>
                    <a:ext uri="{FF2B5EF4-FFF2-40B4-BE49-F238E27FC236}">
                      <a16:creationId xmlns:a16="http://schemas.microsoft.com/office/drawing/2014/main" id="{2F3DB61A-1C7E-CB64-4AB0-A6950913D4B6}"/>
                    </a:ext>
                  </a:extLst>
                </p:cNvPr>
                <p:cNvCxnSpPr/>
                <p:nvPr/>
              </p:nvCxnSpPr>
              <p:spPr>
                <a:xfrm flipV="1">
                  <a:off x="93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2" name="直線コネクタ 3741">
                  <a:extLst>
                    <a:ext uri="{FF2B5EF4-FFF2-40B4-BE49-F238E27FC236}">
                      <a16:creationId xmlns:a16="http://schemas.microsoft.com/office/drawing/2014/main" id="{A1636D31-49B5-6F21-DEEF-1C928BC851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6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3" name="直線コネクタ 3742">
                  <a:extLst>
                    <a:ext uri="{FF2B5EF4-FFF2-40B4-BE49-F238E27FC236}">
                      <a16:creationId xmlns:a16="http://schemas.microsoft.com/office/drawing/2014/main" id="{B6259110-8DDD-937C-CBBD-2DB290F4E5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4" name="直線コネクタ 3743">
                  <a:extLst>
                    <a:ext uri="{FF2B5EF4-FFF2-40B4-BE49-F238E27FC236}">
                      <a16:creationId xmlns:a16="http://schemas.microsoft.com/office/drawing/2014/main" id="{7FB64874-6229-3DF7-51F7-5F90123A6B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4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5" name="直線コネクタ 3744">
                  <a:extLst>
                    <a:ext uri="{FF2B5EF4-FFF2-40B4-BE49-F238E27FC236}">
                      <a16:creationId xmlns:a16="http://schemas.microsoft.com/office/drawing/2014/main" id="{6CC56AA8-E843-9904-5879-ACCB4383F3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6" name="直線コネクタ 3745">
                  <a:extLst>
                    <a:ext uri="{FF2B5EF4-FFF2-40B4-BE49-F238E27FC236}">
                      <a16:creationId xmlns:a16="http://schemas.microsoft.com/office/drawing/2014/main" id="{707CF85C-C9B5-E487-881F-6C0329E762D9}"/>
                    </a:ext>
                  </a:extLst>
                </p:cNvPr>
                <p:cNvCxnSpPr/>
                <p:nvPr/>
              </p:nvCxnSpPr>
              <p:spPr>
                <a:xfrm flipV="1">
                  <a:off x="111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7" name="直線コネクタ 3746">
                  <a:extLst>
                    <a:ext uri="{FF2B5EF4-FFF2-40B4-BE49-F238E27FC236}">
                      <a16:creationId xmlns:a16="http://schemas.microsoft.com/office/drawing/2014/main" id="{919AFACE-457F-7928-A7DC-F0830AAC82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4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8" name="直線コネクタ 3747">
                  <a:extLst>
                    <a:ext uri="{FF2B5EF4-FFF2-40B4-BE49-F238E27FC236}">
                      <a16:creationId xmlns:a16="http://schemas.microsoft.com/office/drawing/2014/main" id="{2C63D6D0-7253-5B6F-FA87-8067BAFD30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8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9" name="直線コネクタ 3748">
                  <a:extLst>
                    <a:ext uri="{FF2B5EF4-FFF2-40B4-BE49-F238E27FC236}">
                      <a16:creationId xmlns:a16="http://schemas.microsoft.com/office/drawing/2014/main" id="{2A817B2D-DD90-E130-D358-DC99E421AA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2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0" name="直線コネクタ 3749">
                  <a:extLst>
                    <a:ext uri="{FF2B5EF4-FFF2-40B4-BE49-F238E27FC236}">
                      <a16:creationId xmlns:a16="http://schemas.microsoft.com/office/drawing/2014/main" id="{B2770A50-6C33-9154-A0DD-E3D158CC8B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5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1" name="直線コネクタ 3750">
                  <a:extLst>
                    <a:ext uri="{FF2B5EF4-FFF2-40B4-BE49-F238E27FC236}">
                      <a16:creationId xmlns:a16="http://schemas.microsoft.com/office/drawing/2014/main" id="{903ED081-800C-C89D-A9D4-4540E765D08F}"/>
                    </a:ext>
                  </a:extLst>
                </p:cNvPr>
                <p:cNvCxnSpPr/>
                <p:nvPr/>
              </p:nvCxnSpPr>
              <p:spPr>
                <a:xfrm flipV="1">
                  <a:off x="129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2" name="直線コネクタ 3751">
                  <a:extLst>
                    <a:ext uri="{FF2B5EF4-FFF2-40B4-BE49-F238E27FC236}">
                      <a16:creationId xmlns:a16="http://schemas.microsoft.com/office/drawing/2014/main" id="{55C699E8-9732-71DA-20F5-8E316F460F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2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3" name="直線コネクタ 3752">
                  <a:extLst>
                    <a:ext uri="{FF2B5EF4-FFF2-40B4-BE49-F238E27FC236}">
                      <a16:creationId xmlns:a16="http://schemas.microsoft.com/office/drawing/2014/main" id="{B303E759-7541-79DB-718B-EE7A5C98C1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6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4" name="直線コネクタ 3753">
                  <a:extLst>
                    <a:ext uri="{FF2B5EF4-FFF2-40B4-BE49-F238E27FC236}">
                      <a16:creationId xmlns:a16="http://schemas.microsoft.com/office/drawing/2014/main" id="{B6DBFE7C-0672-2FF0-7683-61B84ACD5DD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0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5" name="直線コネクタ 3754">
                  <a:extLst>
                    <a:ext uri="{FF2B5EF4-FFF2-40B4-BE49-F238E27FC236}">
                      <a16:creationId xmlns:a16="http://schemas.microsoft.com/office/drawing/2014/main" id="{F81D8A14-EFBB-618C-717B-D84FF2E9FD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3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6" name="直線コネクタ 3755">
                  <a:extLst>
                    <a:ext uri="{FF2B5EF4-FFF2-40B4-BE49-F238E27FC236}">
                      <a16:creationId xmlns:a16="http://schemas.microsoft.com/office/drawing/2014/main" id="{0447AABB-06F4-7023-6BD3-A936D9AC85D2}"/>
                    </a:ext>
                  </a:extLst>
                </p:cNvPr>
                <p:cNvCxnSpPr/>
                <p:nvPr/>
              </p:nvCxnSpPr>
              <p:spPr>
                <a:xfrm flipV="1">
                  <a:off x="147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7" name="直線コネクタ 3756">
                  <a:extLst>
                    <a:ext uri="{FF2B5EF4-FFF2-40B4-BE49-F238E27FC236}">
                      <a16:creationId xmlns:a16="http://schemas.microsoft.com/office/drawing/2014/main" id="{E0324A68-D53B-DB61-E4A8-10EC71E3AD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0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8" name="直線コネクタ 3757">
                  <a:extLst>
                    <a:ext uri="{FF2B5EF4-FFF2-40B4-BE49-F238E27FC236}">
                      <a16:creationId xmlns:a16="http://schemas.microsoft.com/office/drawing/2014/main" id="{9FA7B39F-3332-D2EC-34BB-033A8FE2E7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4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9" name="直線コネクタ 3758">
                  <a:extLst>
                    <a:ext uri="{FF2B5EF4-FFF2-40B4-BE49-F238E27FC236}">
                      <a16:creationId xmlns:a16="http://schemas.microsoft.com/office/drawing/2014/main" id="{9F842807-7306-2A12-5A61-FC396DEB4D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8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0" name="直線コネクタ 3759">
                  <a:extLst>
                    <a:ext uri="{FF2B5EF4-FFF2-40B4-BE49-F238E27FC236}">
                      <a16:creationId xmlns:a16="http://schemas.microsoft.com/office/drawing/2014/main" id="{AB4D074A-6EC0-E08F-2EFA-45B929AE39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1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1" name="直線コネクタ 3760">
                  <a:extLst>
                    <a:ext uri="{FF2B5EF4-FFF2-40B4-BE49-F238E27FC236}">
                      <a16:creationId xmlns:a16="http://schemas.microsoft.com/office/drawing/2014/main" id="{A3A5F880-BFFC-DB37-D5FF-74904DC22332}"/>
                    </a:ext>
                  </a:extLst>
                </p:cNvPr>
                <p:cNvCxnSpPr/>
                <p:nvPr/>
              </p:nvCxnSpPr>
              <p:spPr>
                <a:xfrm flipV="1">
                  <a:off x="1652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2" name="直線コネクタ 3761">
                  <a:extLst>
                    <a:ext uri="{FF2B5EF4-FFF2-40B4-BE49-F238E27FC236}">
                      <a16:creationId xmlns:a16="http://schemas.microsoft.com/office/drawing/2014/main" id="{AD1629BE-ED74-7A30-6238-B9CA9AD114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88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3" name="直線コネクタ 3762">
                  <a:extLst>
                    <a:ext uri="{FF2B5EF4-FFF2-40B4-BE49-F238E27FC236}">
                      <a16:creationId xmlns:a16="http://schemas.microsoft.com/office/drawing/2014/main" id="{F319C887-2C27-B46C-D8C7-DE61E0D284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24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4" name="直線コネクタ 3763">
                  <a:extLst>
                    <a:ext uri="{FF2B5EF4-FFF2-40B4-BE49-F238E27FC236}">
                      <a16:creationId xmlns:a16="http://schemas.microsoft.com/office/drawing/2014/main" id="{1417C2B8-2E67-7C29-0ADF-EB8CB61122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0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5" name="直線コネクタ 3764">
                  <a:extLst>
                    <a:ext uri="{FF2B5EF4-FFF2-40B4-BE49-F238E27FC236}">
                      <a16:creationId xmlns:a16="http://schemas.microsoft.com/office/drawing/2014/main" id="{B20073F3-56DE-FC74-3DD9-A569B1865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962853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6" name="直線コネクタ 3765">
                  <a:extLst>
                    <a:ext uri="{FF2B5EF4-FFF2-40B4-BE49-F238E27FC236}">
                      <a16:creationId xmlns:a16="http://schemas.microsoft.com/office/drawing/2014/main" id="{0E253A2A-0AD2-D132-F85A-6EF12E5F7D0A}"/>
                    </a:ext>
                  </a:extLst>
                </p:cNvPr>
                <p:cNvCxnSpPr/>
                <p:nvPr/>
              </p:nvCxnSpPr>
              <p:spPr>
                <a:xfrm flipV="1">
                  <a:off x="18322840" y="4433253"/>
                  <a:ext cx="0" cy="36000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67" name="グループ化 3766">
                  <a:extLst>
                    <a:ext uri="{FF2B5EF4-FFF2-40B4-BE49-F238E27FC236}">
                      <a16:creationId xmlns:a16="http://schemas.microsoft.com/office/drawing/2014/main" id="{8C7D9BC9-013B-43A7-0572-4ADB1BF27C14}"/>
                    </a:ext>
                  </a:extLst>
                </p:cNvPr>
                <p:cNvGrpSpPr/>
                <p:nvPr/>
              </p:nvGrpSpPr>
              <p:grpSpPr>
                <a:xfrm>
                  <a:off x="358853" y="4433252"/>
                  <a:ext cx="17928000" cy="169209"/>
                  <a:chOff x="358853" y="4433253"/>
                  <a:chExt cx="17928000" cy="117316"/>
                </a:xfrm>
              </p:grpSpPr>
              <p:cxnSp>
                <p:nvCxnSpPr>
                  <p:cNvPr id="3778" name="直線コネクタ 3777">
                    <a:extLst>
                      <a:ext uri="{FF2B5EF4-FFF2-40B4-BE49-F238E27FC236}">
                        <a16:creationId xmlns:a16="http://schemas.microsoft.com/office/drawing/2014/main" id="{B728095C-5B58-46B6-97DB-54ACBD4468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79" name="直線コネクタ 3778">
                    <a:extLst>
                      <a:ext uri="{FF2B5EF4-FFF2-40B4-BE49-F238E27FC236}">
                        <a16:creationId xmlns:a16="http://schemas.microsoft.com/office/drawing/2014/main" id="{223B5F89-7FB8-7833-C7A7-E38E3ACBFE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0" name="直線コネクタ 3779">
                    <a:extLst>
                      <a:ext uri="{FF2B5EF4-FFF2-40B4-BE49-F238E27FC236}">
                        <a16:creationId xmlns:a16="http://schemas.microsoft.com/office/drawing/2014/main" id="{DB464AFA-1DAA-DD4F-ED67-39F1C9DD18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1" name="直線コネクタ 3780">
                    <a:extLst>
                      <a:ext uri="{FF2B5EF4-FFF2-40B4-BE49-F238E27FC236}">
                        <a16:creationId xmlns:a16="http://schemas.microsoft.com/office/drawing/2014/main" id="{60028051-F9B6-0F0D-48C4-A86D85CE5E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2" name="直線コネクタ 3781">
                    <a:extLst>
                      <a:ext uri="{FF2B5EF4-FFF2-40B4-BE49-F238E27FC236}">
                        <a16:creationId xmlns:a16="http://schemas.microsoft.com/office/drawing/2014/main" id="{27763207-1177-DF10-B898-D442979D4A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3" name="直線コネクタ 3782">
                    <a:extLst>
                      <a:ext uri="{FF2B5EF4-FFF2-40B4-BE49-F238E27FC236}">
                        <a16:creationId xmlns:a16="http://schemas.microsoft.com/office/drawing/2014/main" id="{73513E93-3A75-C392-C6DD-F0636E515F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4" name="直線コネクタ 3783">
                    <a:extLst>
                      <a:ext uri="{FF2B5EF4-FFF2-40B4-BE49-F238E27FC236}">
                        <a16:creationId xmlns:a16="http://schemas.microsoft.com/office/drawing/2014/main" id="{59EA628C-8108-3236-05E3-205EFF8FFC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5" name="直線コネクタ 3784">
                    <a:extLst>
                      <a:ext uri="{FF2B5EF4-FFF2-40B4-BE49-F238E27FC236}">
                        <a16:creationId xmlns:a16="http://schemas.microsoft.com/office/drawing/2014/main" id="{A268C722-53A5-93E6-02D4-F91C3C5085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6" name="直線コネクタ 3785">
                    <a:extLst>
                      <a:ext uri="{FF2B5EF4-FFF2-40B4-BE49-F238E27FC236}">
                        <a16:creationId xmlns:a16="http://schemas.microsoft.com/office/drawing/2014/main" id="{D8A9940C-6F4F-4C06-B5B6-B55FA87D8A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7" name="直線コネクタ 3786">
                    <a:extLst>
                      <a:ext uri="{FF2B5EF4-FFF2-40B4-BE49-F238E27FC236}">
                        <a16:creationId xmlns:a16="http://schemas.microsoft.com/office/drawing/2014/main" id="{58B6CB02-698C-7B72-0700-FC81405418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8" name="直線コネクタ 3787">
                    <a:extLst>
                      <a:ext uri="{FF2B5EF4-FFF2-40B4-BE49-F238E27FC236}">
                        <a16:creationId xmlns:a16="http://schemas.microsoft.com/office/drawing/2014/main" id="{5D1EE157-073D-E6C9-AC37-C42843D082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89" name="直線コネクタ 3788">
                    <a:extLst>
                      <a:ext uri="{FF2B5EF4-FFF2-40B4-BE49-F238E27FC236}">
                        <a16:creationId xmlns:a16="http://schemas.microsoft.com/office/drawing/2014/main" id="{6142D176-8DEF-F6F8-BF84-04F15D934E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0" name="直線コネクタ 3789">
                    <a:extLst>
                      <a:ext uri="{FF2B5EF4-FFF2-40B4-BE49-F238E27FC236}">
                        <a16:creationId xmlns:a16="http://schemas.microsoft.com/office/drawing/2014/main" id="{BA4B8359-78D8-8E90-669E-814FBF2DA5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1" name="直線コネクタ 3790">
                    <a:extLst>
                      <a:ext uri="{FF2B5EF4-FFF2-40B4-BE49-F238E27FC236}">
                        <a16:creationId xmlns:a16="http://schemas.microsoft.com/office/drawing/2014/main" id="{41B0DB42-F257-5C96-BC69-C266348972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2" name="直線コネクタ 3791">
                    <a:extLst>
                      <a:ext uri="{FF2B5EF4-FFF2-40B4-BE49-F238E27FC236}">
                        <a16:creationId xmlns:a16="http://schemas.microsoft.com/office/drawing/2014/main" id="{E5080314-7C3A-3583-876F-222FF61703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3" name="直線コネクタ 3792">
                    <a:extLst>
                      <a:ext uri="{FF2B5EF4-FFF2-40B4-BE49-F238E27FC236}">
                        <a16:creationId xmlns:a16="http://schemas.microsoft.com/office/drawing/2014/main" id="{170F54C8-42A1-BE4C-1FF1-DD0B2C7747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4" name="直線コネクタ 3793">
                    <a:extLst>
                      <a:ext uri="{FF2B5EF4-FFF2-40B4-BE49-F238E27FC236}">
                        <a16:creationId xmlns:a16="http://schemas.microsoft.com/office/drawing/2014/main" id="{12DCC596-953E-B3FF-E21A-0946A8D4F7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5" name="直線コネクタ 3794">
                    <a:extLst>
                      <a:ext uri="{FF2B5EF4-FFF2-40B4-BE49-F238E27FC236}">
                        <a16:creationId xmlns:a16="http://schemas.microsoft.com/office/drawing/2014/main" id="{A257BB8F-7BF0-EF68-B98F-096DECB09F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6" name="直線コネクタ 3795">
                    <a:extLst>
                      <a:ext uri="{FF2B5EF4-FFF2-40B4-BE49-F238E27FC236}">
                        <a16:creationId xmlns:a16="http://schemas.microsoft.com/office/drawing/2014/main" id="{2584A5AA-ABC2-C3DE-42C2-704E1EA7B6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7" name="直線コネクタ 3796">
                    <a:extLst>
                      <a:ext uri="{FF2B5EF4-FFF2-40B4-BE49-F238E27FC236}">
                        <a16:creationId xmlns:a16="http://schemas.microsoft.com/office/drawing/2014/main" id="{7FCE78C0-66DF-0E13-8590-AC029F697F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8" name="直線コネクタ 3797">
                    <a:extLst>
                      <a:ext uri="{FF2B5EF4-FFF2-40B4-BE49-F238E27FC236}">
                        <a16:creationId xmlns:a16="http://schemas.microsoft.com/office/drawing/2014/main" id="{2B79979A-6A0C-31A7-6B8B-8C4193952F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9" name="直線コネクタ 3798">
                    <a:extLst>
                      <a:ext uri="{FF2B5EF4-FFF2-40B4-BE49-F238E27FC236}">
                        <a16:creationId xmlns:a16="http://schemas.microsoft.com/office/drawing/2014/main" id="{883DF7DD-CAD3-8A53-8553-C806983200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0" name="直線コネクタ 3799">
                    <a:extLst>
                      <a:ext uri="{FF2B5EF4-FFF2-40B4-BE49-F238E27FC236}">
                        <a16:creationId xmlns:a16="http://schemas.microsoft.com/office/drawing/2014/main" id="{36227D51-E900-1B7D-B84F-61B173175E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1" name="直線コネクタ 3800">
                    <a:extLst>
                      <a:ext uri="{FF2B5EF4-FFF2-40B4-BE49-F238E27FC236}">
                        <a16:creationId xmlns:a16="http://schemas.microsoft.com/office/drawing/2014/main" id="{5C2720BE-D20D-BD1E-F95F-70738B2B86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2" name="直線コネクタ 3801">
                    <a:extLst>
                      <a:ext uri="{FF2B5EF4-FFF2-40B4-BE49-F238E27FC236}">
                        <a16:creationId xmlns:a16="http://schemas.microsoft.com/office/drawing/2014/main" id="{9F3E5C37-FF9F-A771-EA7B-4A33396A83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3" name="直線コネクタ 3802">
                    <a:extLst>
                      <a:ext uri="{FF2B5EF4-FFF2-40B4-BE49-F238E27FC236}">
                        <a16:creationId xmlns:a16="http://schemas.microsoft.com/office/drawing/2014/main" id="{2724F800-AB73-A29E-3736-EEDC44D70C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4" name="直線コネクタ 3803">
                    <a:extLst>
                      <a:ext uri="{FF2B5EF4-FFF2-40B4-BE49-F238E27FC236}">
                        <a16:creationId xmlns:a16="http://schemas.microsoft.com/office/drawing/2014/main" id="{0A7190D5-C3FC-AA1C-DAC2-09B69E2EF3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5" name="直線コネクタ 3804">
                    <a:extLst>
                      <a:ext uri="{FF2B5EF4-FFF2-40B4-BE49-F238E27FC236}">
                        <a16:creationId xmlns:a16="http://schemas.microsoft.com/office/drawing/2014/main" id="{4F390D5E-C30D-B565-567E-A98C542E89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6" name="直線コネクタ 3805">
                    <a:extLst>
                      <a:ext uri="{FF2B5EF4-FFF2-40B4-BE49-F238E27FC236}">
                        <a16:creationId xmlns:a16="http://schemas.microsoft.com/office/drawing/2014/main" id="{11091894-24BE-14D2-DD14-13BA543242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7" name="直線コネクタ 3806">
                    <a:extLst>
                      <a:ext uri="{FF2B5EF4-FFF2-40B4-BE49-F238E27FC236}">
                        <a16:creationId xmlns:a16="http://schemas.microsoft.com/office/drawing/2014/main" id="{C565144F-A598-02BC-EBAF-79D66010D2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8" name="直線コネクタ 3807">
                    <a:extLst>
                      <a:ext uri="{FF2B5EF4-FFF2-40B4-BE49-F238E27FC236}">
                        <a16:creationId xmlns:a16="http://schemas.microsoft.com/office/drawing/2014/main" id="{FAEC481F-A026-5615-ED65-770A3E7808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09" name="直線コネクタ 3808">
                    <a:extLst>
                      <a:ext uri="{FF2B5EF4-FFF2-40B4-BE49-F238E27FC236}">
                        <a16:creationId xmlns:a16="http://schemas.microsoft.com/office/drawing/2014/main" id="{1CCB4B1D-4FC8-EE95-5843-088F2710D3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0" name="直線コネクタ 3809">
                    <a:extLst>
                      <a:ext uri="{FF2B5EF4-FFF2-40B4-BE49-F238E27FC236}">
                        <a16:creationId xmlns:a16="http://schemas.microsoft.com/office/drawing/2014/main" id="{D5E9C5DD-04A9-048D-3527-DE84A7FCAC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1" name="直線コネクタ 3810">
                    <a:extLst>
                      <a:ext uri="{FF2B5EF4-FFF2-40B4-BE49-F238E27FC236}">
                        <a16:creationId xmlns:a16="http://schemas.microsoft.com/office/drawing/2014/main" id="{D8EA92DD-662A-4C61-C252-6B023211D7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2" name="直線コネクタ 3811">
                    <a:extLst>
                      <a:ext uri="{FF2B5EF4-FFF2-40B4-BE49-F238E27FC236}">
                        <a16:creationId xmlns:a16="http://schemas.microsoft.com/office/drawing/2014/main" id="{C525C37B-6481-5148-ED4D-D5D41424D4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3" name="直線コネクタ 3812">
                    <a:extLst>
                      <a:ext uri="{FF2B5EF4-FFF2-40B4-BE49-F238E27FC236}">
                        <a16:creationId xmlns:a16="http://schemas.microsoft.com/office/drawing/2014/main" id="{835E5476-FCBB-30BA-1565-69851C9DF6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4" name="直線コネクタ 3813">
                    <a:extLst>
                      <a:ext uri="{FF2B5EF4-FFF2-40B4-BE49-F238E27FC236}">
                        <a16:creationId xmlns:a16="http://schemas.microsoft.com/office/drawing/2014/main" id="{A593000A-591F-A433-9E57-B37717ACCC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9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5" name="直線コネクタ 3814">
                    <a:extLst>
                      <a:ext uri="{FF2B5EF4-FFF2-40B4-BE49-F238E27FC236}">
                        <a16:creationId xmlns:a16="http://schemas.microsoft.com/office/drawing/2014/main" id="{58A5CE42-4C3A-47FB-2683-5B96907BBD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6" name="直線コネクタ 3815">
                    <a:extLst>
                      <a:ext uri="{FF2B5EF4-FFF2-40B4-BE49-F238E27FC236}">
                        <a16:creationId xmlns:a16="http://schemas.microsoft.com/office/drawing/2014/main" id="{AB33D2DD-E201-105A-D4C0-8C8585FF10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7" name="直線コネクタ 3816">
                    <a:extLst>
                      <a:ext uri="{FF2B5EF4-FFF2-40B4-BE49-F238E27FC236}">
                        <a16:creationId xmlns:a16="http://schemas.microsoft.com/office/drawing/2014/main" id="{00AF4CD0-A32F-6E91-84A6-4865ED557E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8" name="直線コネクタ 3817">
                    <a:extLst>
                      <a:ext uri="{FF2B5EF4-FFF2-40B4-BE49-F238E27FC236}">
                        <a16:creationId xmlns:a16="http://schemas.microsoft.com/office/drawing/2014/main" id="{3D64A936-501F-4429-F797-CBB08AEE5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9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19" name="直線コネクタ 3818">
                    <a:extLst>
                      <a:ext uri="{FF2B5EF4-FFF2-40B4-BE49-F238E27FC236}">
                        <a16:creationId xmlns:a16="http://schemas.microsoft.com/office/drawing/2014/main" id="{5E98D977-7ED4-8B52-E924-0705A3BD59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0" name="直線コネクタ 3819">
                    <a:extLst>
                      <a:ext uri="{FF2B5EF4-FFF2-40B4-BE49-F238E27FC236}">
                        <a16:creationId xmlns:a16="http://schemas.microsoft.com/office/drawing/2014/main" id="{AF542C49-3A37-AB07-D1EF-24454538D4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9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1" name="直線コネクタ 3820">
                    <a:extLst>
                      <a:ext uri="{FF2B5EF4-FFF2-40B4-BE49-F238E27FC236}">
                        <a16:creationId xmlns:a16="http://schemas.microsoft.com/office/drawing/2014/main" id="{53A0A695-2FFE-10BC-20B7-FD656D18FE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2" name="直線コネクタ 3821">
                    <a:extLst>
                      <a:ext uri="{FF2B5EF4-FFF2-40B4-BE49-F238E27FC236}">
                        <a16:creationId xmlns:a16="http://schemas.microsoft.com/office/drawing/2014/main" id="{71795EE7-17E6-AC9F-2773-A3D644A37F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0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3" name="直線コネクタ 3822">
                    <a:extLst>
                      <a:ext uri="{FF2B5EF4-FFF2-40B4-BE49-F238E27FC236}">
                        <a16:creationId xmlns:a16="http://schemas.microsoft.com/office/drawing/2014/main" id="{FB671596-1764-46BC-3FA1-828BC2176D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4" name="直線コネクタ 3823">
                    <a:extLst>
                      <a:ext uri="{FF2B5EF4-FFF2-40B4-BE49-F238E27FC236}">
                        <a16:creationId xmlns:a16="http://schemas.microsoft.com/office/drawing/2014/main" id="{4DFF6B78-6C85-32FE-75E0-B7581E22CE2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1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5" name="直線コネクタ 3824">
                    <a:extLst>
                      <a:ext uri="{FF2B5EF4-FFF2-40B4-BE49-F238E27FC236}">
                        <a16:creationId xmlns:a16="http://schemas.microsoft.com/office/drawing/2014/main" id="{D8EB96C5-FB41-FA21-F5A6-262179CA1D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1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6" name="直線コネクタ 3825">
                    <a:extLst>
                      <a:ext uri="{FF2B5EF4-FFF2-40B4-BE49-F238E27FC236}">
                        <a16:creationId xmlns:a16="http://schemas.microsoft.com/office/drawing/2014/main" id="{06281634-1EFF-A6C4-6380-95FD0C0BE6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2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7" name="直線コネクタ 3826">
                    <a:extLst>
                      <a:ext uri="{FF2B5EF4-FFF2-40B4-BE49-F238E27FC236}">
                        <a16:creationId xmlns:a16="http://schemas.microsoft.com/office/drawing/2014/main" id="{2591EA30-1A75-FB40-E5D5-362DA0981C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2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8" name="直線コネクタ 3827">
                    <a:extLst>
                      <a:ext uri="{FF2B5EF4-FFF2-40B4-BE49-F238E27FC236}">
                        <a16:creationId xmlns:a16="http://schemas.microsoft.com/office/drawing/2014/main" id="{E34019FB-D820-CB84-C889-246B023013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29" name="直線コネクタ 3828">
                    <a:extLst>
                      <a:ext uri="{FF2B5EF4-FFF2-40B4-BE49-F238E27FC236}">
                        <a16:creationId xmlns:a16="http://schemas.microsoft.com/office/drawing/2014/main" id="{24E79B33-6FF4-7FDA-E840-182776578E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0" name="直線コネクタ 3829">
                    <a:extLst>
                      <a:ext uri="{FF2B5EF4-FFF2-40B4-BE49-F238E27FC236}">
                        <a16:creationId xmlns:a16="http://schemas.microsoft.com/office/drawing/2014/main" id="{04B605E3-731E-338D-BE3C-83154325CD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4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1" name="直線コネクタ 3830">
                    <a:extLst>
                      <a:ext uri="{FF2B5EF4-FFF2-40B4-BE49-F238E27FC236}">
                        <a16:creationId xmlns:a16="http://schemas.microsoft.com/office/drawing/2014/main" id="{E2F801F8-480D-8340-7BC2-918BE34AD5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4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2" name="直線コネクタ 3831">
                    <a:extLst>
                      <a:ext uri="{FF2B5EF4-FFF2-40B4-BE49-F238E27FC236}">
                        <a16:creationId xmlns:a16="http://schemas.microsoft.com/office/drawing/2014/main" id="{A74BE7CF-8B34-1B37-6842-AC111EBE89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3" name="直線コネクタ 3832">
                    <a:extLst>
                      <a:ext uri="{FF2B5EF4-FFF2-40B4-BE49-F238E27FC236}">
                        <a16:creationId xmlns:a16="http://schemas.microsoft.com/office/drawing/2014/main" id="{F4438A6D-A0DA-9656-6526-8128E5FB56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5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4" name="直線コネクタ 3833">
                    <a:extLst>
                      <a:ext uri="{FF2B5EF4-FFF2-40B4-BE49-F238E27FC236}">
                        <a16:creationId xmlns:a16="http://schemas.microsoft.com/office/drawing/2014/main" id="{F47F5616-2660-3D3C-B259-18901D0D67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5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5" name="直線コネクタ 3834">
                    <a:extLst>
                      <a:ext uri="{FF2B5EF4-FFF2-40B4-BE49-F238E27FC236}">
                        <a16:creationId xmlns:a16="http://schemas.microsoft.com/office/drawing/2014/main" id="{C700BF10-2D44-8FCD-A3A5-2573533C27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5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6" name="直線コネクタ 3835">
                    <a:extLst>
                      <a:ext uri="{FF2B5EF4-FFF2-40B4-BE49-F238E27FC236}">
                        <a16:creationId xmlns:a16="http://schemas.microsoft.com/office/drawing/2014/main" id="{32478021-266B-64E1-26BC-9DF7E89C26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7" name="直線コネクタ 3836">
                    <a:extLst>
                      <a:ext uri="{FF2B5EF4-FFF2-40B4-BE49-F238E27FC236}">
                        <a16:creationId xmlns:a16="http://schemas.microsoft.com/office/drawing/2014/main" id="{4835D7D6-8A1A-AEA5-8F26-3026C80ECA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7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8" name="直線コネクタ 3837">
                    <a:extLst>
                      <a:ext uri="{FF2B5EF4-FFF2-40B4-BE49-F238E27FC236}">
                        <a16:creationId xmlns:a16="http://schemas.microsoft.com/office/drawing/2014/main" id="{64150A46-3ACE-CF1E-4FC9-80ABD89FFD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39" name="直線コネクタ 3838">
                    <a:extLst>
                      <a:ext uri="{FF2B5EF4-FFF2-40B4-BE49-F238E27FC236}">
                        <a16:creationId xmlns:a16="http://schemas.microsoft.com/office/drawing/2014/main" id="{E8A2871B-4911-9DCE-0C92-3FE4DA67FA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7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0" name="直線コネクタ 3839">
                    <a:extLst>
                      <a:ext uri="{FF2B5EF4-FFF2-40B4-BE49-F238E27FC236}">
                        <a16:creationId xmlns:a16="http://schemas.microsoft.com/office/drawing/2014/main" id="{5604D61B-C493-E559-8AFB-1498724819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8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1" name="直線コネクタ 3840">
                    <a:extLst>
                      <a:ext uri="{FF2B5EF4-FFF2-40B4-BE49-F238E27FC236}">
                        <a16:creationId xmlns:a16="http://schemas.microsoft.com/office/drawing/2014/main" id="{22445413-14F9-8429-ADAC-2BCA380926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2" name="直線コネクタ 3841">
                    <a:extLst>
                      <a:ext uri="{FF2B5EF4-FFF2-40B4-BE49-F238E27FC236}">
                        <a16:creationId xmlns:a16="http://schemas.microsoft.com/office/drawing/2014/main" id="{B5E92BF3-2FC1-31E7-2C5C-EDE5B9EF36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9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3" name="直線コネクタ 3842">
                    <a:extLst>
                      <a:ext uri="{FF2B5EF4-FFF2-40B4-BE49-F238E27FC236}">
                        <a16:creationId xmlns:a16="http://schemas.microsoft.com/office/drawing/2014/main" id="{3D9912A1-1C33-A8CC-4A12-EAF6386370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8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4" name="直線コネクタ 3843">
                    <a:extLst>
                      <a:ext uri="{FF2B5EF4-FFF2-40B4-BE49-F238E27FC236}">
                        <a16:creationId xmlns:a16="http://schemas.microsoft.com/office/drawing/2014/main" id="{8532FC4C-383D-DD3D-E483-F89C41E7E44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9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5" name="直線コネクタ 3844">
                    <a:extLst>
                      <a:ext uri="{FF2B5EF4-FFF2-40B4-BE49-F238E27FC236}">
                        <a16:creationId xmlns:a16="http://schemas.microsoft.com/office/drawing/2014/main" id="{54BB4E81-ED99-831F-2159-73B475F37DD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9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6" name="直線コネクタ 3845">
                    <a:extLst>
                      <a:ext uri="{FF2B5EF4-FFF2-40B4-BE49-F238E27FC236}">
                        <a16:creationId xmlns:a16="http://schemas.microsoft.com/office/drawing/2014/main" id="{5D28FEFC-72D8-28B2-1AD9-FE08B56ADA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7" name="直線コネクタ 3846">
                    <a:extLst>
                      <a:ext uri="{FF2B5EF4-FFF2-40B4-BE49-F238E27FC236}">
                        <a16:creationId xmlns:a16="http://schemas.microsoft.com/office/drawing/2014/main" id="{A640EFC5-3CE5-660F-C92C-85942357F7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0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8" name="直線コネクタ 3847">
                    <a:extLst>
                      <a:ext uri="{FF2B5EF4-FFF2-40B4-BE49-F238E27FC236}">
                        <a16:creationId xmlns:a16="http://schemas.microsoft.com/office/drawing/2014/main" id="{C1EC4E0D-F83E-6AF1-1C38-23FFBCF6BD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1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49" name="直線コネクタ 3848">
                    <a:extLst>
                      <a:ext uri="{FF2B5EF4-FFF2-40B4-BE49-F238E27FC236}">
                        <a16:creationId xmlns:a16="http://schemas.microsoft.com/office/drawing/2014/main" id="{A131739F-F0B5-C000-EF76-4972910C0F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1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0" name="直線コネクタ 3849">
                    <a:extLst>
                      <a:ext uri="{FF2B5EF4-FFF2-40B4-BE49-F238E27FC236}">
                        <a16:creationId xmlns:a16="http://schemas.microsoft.com/office/drawing/2014/main" id="{B3114ECF-3021-DD8F-7829-10FB7CBD121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3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1" name="直線コネクタ 3850">
                    <a:extLst>
                      <a:ext uri="{FF2B5EF4-FFF2-40B4-BE49-F238E27FC236}">
                        <a16:creationId xmlns:a16="http://schemas.microsoft.com/office/drawing/2014/main" id="{1AD3C671-DE6C-1412-4CEB-A57E8902B1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2" name="直線コネクタ 3851">
                    <a:extLst>
                      <a:ext uri="{FF2B5EF4-FFF2-40B4-BE49-F238E27FC236}">
                        <a16:creationId xmlns:a16="http://schemas.microsoft.com/office/drawing/2014/main" id="{0269DDB1-A04C-8E67-46F7-F8A38CC55E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2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3" name="直線コネクタ 3852">
                    <a:extLst>
                      <a:ext uri="{FF2B5EF4-FFF2-40B4-BE49-F238E27FC236}">
                        <a16:creationId xmlns:a16="http://schemas.microsoft.com/office/drawing/2014/main" id="{5CCFF29E-5105-CA55-5E25-E3C1611689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3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4" name="直線コネクタ 3853">
                    <a:extLst>
                      <a:ext uri="{FF2B5EF4-FFF2-40B4-BE49-F238E27FC236}">
                        <a16:creationId xmlns:a16="http://schemas.microsoft.com/office/drawing/2014/main" id="{F492CF56-934A-0784-6CA0-AAF085ACEE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3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5" name="直線コネクタ 3854">
                    <a:extLst>
                      <a:ext uri="{FF2B5EF4-FFF2-40B4-BE49-F238E27FC236}">
                        <a16:creationId xmlns:a16="http://schemas.microsoft.com/office/drawing/2014/main" id="{6CC81EB8-C4C2-1C1E-C961-FD7C5E2BB1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4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6" name="直線コネクタ 3855">
                    <a:extLst>
                      <a:ext uri="{FF2B5EF4-FFF2-40B4-BE49-F238E27FC236}">
                        <a16:creationId xmlns:a16="http://schemas.microsoft.com/office/drawing/2014/main" id="{F451F449-49BB-5415-A30E-93C560ED43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4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7" name="直線コネクタ 3856">
                    <a:extLst>
                      <a:ext uri="{FF2B5EF4-FFF2-40B4-BE49-F238E27FC236}">
                        <a16:creationId xmlns:a16="http://schemas.microsoft.com/office/drawing/2014/main" id="{204A4E0A-0136-F7FA-BA38-F110622A5C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4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8" name="直線コネクタ 3857">
                    <a:extLst>
                      <a:ext uri="{FF2B5EF4-FFF2-40B4-BE49-F238E27FC236}">
                        <a16:creationId xmlns:a16="http://schemas.microsoft.com/office/drawing/2014/main" id="{500F321A-D8FA-3B11-CAAB-88CB514A49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59" name="直線コネクタ 3858">
                    <a:extLst>
                      <a:ext uri="{FF2B5EF4-FFF2-40B4-BE49-F238E27FC236}">
                        <a16:creationId xmlns:a16="http://schemas.microsoft.com/office/drawing/2014/main" id="{1F97CE56-5E05-5C2E-CC79-9421DB193C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0" name="直線コネクタ 3859">
                    <a:extLst>
                      <a:ext uri="{FF2B5EF4-FFF2-40B4-BE49-F238E27FC236}">
                        <a16:creationId xmlns:a16="http://schemas.microsoft.com/office/drawing/2014/main" id="{F8A7481E-F2C4-EA3C-1C70-46395D674C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1" name="直線コネクタ 3860">
                    <a:extLst>
                      <a:ext uri="{FF2B5EF4-FFF2-40B4-BE49-F238E27FC236}">
                        <a16:creationId xmlns:a16="http://schemas.microsoft.com/office/drawing/2014/main" id="{6831FF6D-D121-BC94-6CDB-84A783D75F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2" name="直線コネクタ 3861">
                    <a:extLst>
                      <a:ext uri="{FF2B5EF4-FFF2-40B4-BE49-F238E27FC236}">
                        <a16:creationId xmlns:a16="http://schemas.microsoft.com/office/drawing/2014/main" id="{F70F27E4-05E2-8A55-A801-7E969B1EB7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6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3" name="直線コネクタ 3862">
                    <a:extLst>
                      <a:ext uri="{FF2B5EF4-FFF2-40B4-BE49-F238E27FC236}">
                        <a16:creationId xmlns:a16="http://schemas.microsoft.com/office/drawing/2014/main" id="{A9F0256C-7D6C-7A87-6795-B0624319EF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4" name="直線コネクタ 3863">
                    <a:extLst>
                      <a:ext uri="{FF2B5EF4-FFF2-40B4-BE49-F238E27FC236}">
                        <a16:creationId xmlns:a16="http://schemas.microsoft.com/office/drawing/2014/main" id="{D4E3C294-F6E0-F3E6-F9AF-6A26ACD538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5" name="直線コネクタ 3864">
                    <a:extLst>
                      <a:ext uri="{FF2B5EF4-FFF2-40B4-BE49-F238E27FC236}">
                        <a16:creationId xmlns:a16="http://schemas.microsoft.com/office/drawing/2014/main" id="{00572E0B-A253-D22F-1EDF-A1656A2154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6" name="直線コネクタ 3865">
                    <a:extLst>
                      <a:ext uri="{FF2B5EF4-FFF2-40B4-BE49-F238E27FC236}">
                        <a16:creationId xmlns:a16="http://schemas.microsoft.com/office/drawing/2014/main" id="{17115997-F321-05C1-FCE6-EF1D7F7977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7" name="直線コネクタ 3866">
                    <a:extLst>
                      <a:ext uri="{FF2B5EF4-FFF2-40B4-BE49-F238E27FC236}">
                        <a16:creationId xmlns:a16="http://schemas.microsoft.com/office/drawing/2014/main" id="{A5BAC193-E32B-B4D3-297E-3814F58480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8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8" name="直線コネクタ 3867">
                    <a:extLst>
                      <a:ext uri="{FF2B5EF4-FFF2-40B4-BE49-F238E27FC236}">
                        <a16:creationId xmlns:a16="http://schemas.microsoft.com/office/drawing/2014/main" id="{23877827-07C8-237D-E26C-9EF3C2ED54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1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69" name="直線コネクタ 3868">
                    <a:extLst>
                      <a:ext uri="{FF2B5EF4-FFF2-40B4-BE49-F238E27FC236}">
                        <a16:creationId xmlns:a16="http://schemas.microsoft.com/office/drawing/2014/main" id="{B3403FB1-D402-D9B7-B0F4-AAFD9B76D2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0" name="直線コネクタ 3869">
                    <a:extLst>
                      <a:ext uri="{FF2B5EF4-FFF2-40B4-BE49-F238E27FC236}">
                        <a16:creationId xmlns:a16="http://schemas.microsoft.com/office/drawing/2014/main" id="{3E5CDF38-08FB-E3F7-EB1A-1EE2EC2CF2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1" name="直線コネクタ 3870">
                    <a:extLst>
                      <a:ext uri="{FF2B5EF4-FFF2-40B4-BE49-F238E27FC236}">
                        <a16:creationId xmlns:a16="http://schemas.microsoft.com/office/drawing/2014/main" id="{22057DA6-5DBE-7B57-4D9B-9B434DE2BE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2" name="直線コネクタ 3871">
                    <a:extLst>
                      <a:ext uri="{FF2B5EF4-FFF2-40B4-BE49-F238E27FC236}">
                        <a16:creationId xmlns:a16="http://schemas.microsoft.com/office/drawing/2014/main" id="{67E90C9D-98D8-937F-E113-1F3254D1CF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3" name="直線コネクタ 3872">
                    <a:extLst>
                      <a:ext uri="{FF2B5EF4-FFF2-40B4-BE49-F238E27FC236}">
                        <a16:creationId xmlns:a16="http://schemas.microsoft.com/office/drawing/2014/main" id="{DEC34B6D-F0EB-E584-AB8B-587E931C48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1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4" name="直線コネクタ 3873">
                    <a:extLst>
                      <a:ext uri="{FF2B5EF4-FFF2-40B4-BE49-F238E27FC236}">
                        <a16:creationId xmlns:a16="http://schemas.microsoft.com/office/drawing/2014/main" id="{42729043-2DEC-5030-B13E-C8B7B2F891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1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5" name="直線コネクタ 3874">
                    <a:extLst>
                      <a:ext uri="{FF2B5EF4-FFF2-40B4-BE49-F238E27FC236}">
                        <a16:creationId xmlns:a16="http://schemas.microsoft.com/office/drawing/2014/main" id="{AE107C9F-B273-C5BD-24AE-8750CF523B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6" name="直線コネクタ 3875">
                    <a:extLst>
                      <a:ext uri="{FF2B5EF4-FFF2-40B4-BE49-F238E27FC236}">
                        <a16:creationId xmlns:a16="http://schemas.microsoft.com/office/drawing/2014/main" id="{BE533947-9847-5A9B-19D1-2878962A57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2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7" name="直線コネクタ 3876">
                    <a:extLst>
                      <a:ext uri="{FF2B5EF4-FFF2-40B4-BE49-F238E27FC236}">
                        <a16:creationId xmlns:a16="http://schemas.microsoft.com/office/drawing/2014/main" id="{2B96248E-A58A-7C87-BA5F-3FCB156850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4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8" name="直線コネクタ 3877">
                    <a:extLst>
                      <a:ext uri="{FF2B5EF4-FFF2-40B4-BE49-F238E27FC236}">
                        <a16:creationId xmlns:a16="http://schemas.microsoft.com/office/drawing/2014/main" id="{BC34C9F2-9DDF-9CAE-159E-1B84A215BBB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3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79" name="直線コネクタ 3878">
                    <a:extLst>
                      <a:ext uri="{FF2B5EF4-FFF2-40B4-BE49-F238E27FC236}">
                        <a16:creationId xmlns:a16="http://schemas.microsoft.com/office/drawing/2014/main" id="{A9D62338-0D02-D56A-E020-10D5C083591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3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0" name="直線コネクタ 3879">
                    <a:extLst>
                      <a:ext uri="{FF2B5EF4-FFF2-40B4-BE49-F238E27FC236}">
                        <a16:creationId xmlns:a16="http://schemas.microsoft.com/office/drawing/2014/main" id="{006D2E2F-FEAE-8EF7-574D-38ABFD4A17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3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1" name="直線コネクタ 3880">
                    <a:extLst>
                      <a:ext uri="{FF2B5EF4-FFF2-40B4-BE49-F238E27FC236}">
                        <a16:creationId xmlns:a16="http://schemas.microsoft.com/office/drawing/2014/main" id="{42CE3B43-8D08-EC6B-AA65-1130E385B3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4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2" name="直線コネクタ 3881">
                    <a:extLst>
                      <a:ext uri="{FF2B5EF4-FFF2-40B4-BE49-F238E27FC236}">
                        <a16:creationId xmlns:a16="http://schemas.microsoft.com/office/drawing/2014/main" id="{5B236DCF-99EA-AE1F-3DC3-AB2E268E45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5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3" name="直線コネクタ 3882">
                    <a:extLst>
                      <a:ext uri="{FF2B5EF4-FFF2-40B4-BE49-F238E27FC236}">
                        <a16:creationId xmlns:a16="http://schemas.microsoft.com/office/drawing/2014/main" id="{97AB563E-DCE9-FC3C-59CC-A2AA4853C3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4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4" name="直線コネクタ 3883">
                    <a:extLst>
                      <a:ext uri="{FF2B5EF4-FFF2-40B4-BE49-F238E27FC236}">
                        <a16:creationId xmlns:a16="http://schemas.microsoft.com/office/drawing/2014/main" id="{A653494C-FCE7-79D7-8464-531F9A9D16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5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5" name="直線コネクタ 3884">
                    <a:extLst>
                      <a:ext uri="{FF2B5EF4-FFF2-40B4-BE49-F238E27FC236}">
                        <a16:creationId xmlns:a16="http://schemas.microsoft.com/office/drawing/2014/main" id="{715F9AB5-4634-7459-656A-2F6A8B7A9C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6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6" name="直線コネクタ 3885">
                    <a:extLst>
                      <a:ext uri="{FF2B5EF4-FFF2-40B4-BE49-F238E27FC236}">
                        <a16:creationId xmlns:a16="http://schemas.microsoft.com/office/drawing/2014/main" id="{2F49EA31-3BB0-C93D-A871-8231001607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8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7" name="直線コネクタ 3886">
                    <a:extLst>
                      <a:ext uri="{FF2B5EF4-FFF2-40B4-BE49-F238E27FC236}">
                        <a16:creationId xmlns:a16="http://schemas.microsoft.com/office/drawing/2014/main" id="{D5023AA3-6A0A-E530-A0E3-A1D0CBCABC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8" name="直線コネクタ 3887">
                    <a:extLst>
                      <a:ext uri="{FF2B5EF4-FFF2-40B4-BE49-F238E27FC236}">
                        <a16:creationId xmlns:a16="http://schemas.microsoft.com/office/drawing/2014/main" id="{9AE184D0-7DEC-9D89-B464-CE4FE53D6B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6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89" name="直線コネクタ 3888">
                    <a:extLst>
                      <a:ext uri="{FF2B5EF4-FFF2-40B4-BE49-F238E27FC236}">
                        <a16:creationId xmlns:a16="http://schemas.microsoft.com/office/drawing/2014/main" id="{19BEAE74-6237-5B07-2935-D5DBFF8F60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0" name="直線コネクタ 3889">
                    <a:extLst>
                      <a:ext uri="{FF2B5EF4-FFF2-40B4-BE49-F238E27FC236}">
                        <a16:creationId xmlns:a16="http://schemas.microsoft.com/office/drawing/2014/main" id="{328D7FA6-6029-2E57-7527-36904D98A1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1" name="直線コネクタ 3890">
                    <a:extLst>
                      <a:ext uri="{FF2B5EF4-FFF2-40B4-BE49-F238E27FC236}">
                        <a16:creationId xmlns:a16="http://schemas.microsoft.com/office/drawing/2014/main" id="{5FCF0E6B-0BE7-FE99-99FA-4E8119E271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8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2" name="直線コネクタ 3891">
                    <a:extLst>
                      <a:ext uri="{FF2B5EF4-FFF2-40B4-BE49-F238E27FC236}">
                        <a16:creationId xmlns:a16="http://schemas.microsoft.com/office/drawing/2014/main" id="{00A706B0-F0FA-2AD4-15A4-6D79D110BB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8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3" name="直線コネクタ 3892">
                    <a:extLst>
                      <a:ext uri="{FF2B5EF4-FFF2-40B4-BE49-F238E27FC236}">
                        <a16:creationId xmlns:a16="http://schemas.microsoft.com/office/drawing/2014/main" id="{84069572-9991-C4D0-6965-4AA2C081CC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4" name="直線コネクタ 3893">
                    <a:extLst>
                      <a:ext uri="{FF2B5EF4-FFF2-40B4-BE49-F238E27FC236}">
                        <a16:creationId xmlns:a16="http://schemas.microsoft.com/office/drawing/2014/main" id="{06950AA7-105D-E140-BD9B-817370F7999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5" name="直線コネクタ 3894">
                    <a:extLst>
                      <a:ext uri="{FF2B5EF4-FFF2-40B4-BE49-F238E27FC236}">
                        <a16:creationId xmlns:a16="http://schemas.microsoft.com/office/drawing/2014/main" id="{BC48802A-EEEC-AC3D-0B21-96428F85672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6" name="直線コネクタ 3895">
                    <a:extLst>
                      <a:ext uri="{FF2B5EF4-FFF2-40B4-BE49-F238E27FC236}">
                        <a16:creationId xmlns:a16="http://schemas.microsoft.com/office/drawing/2014/main" id="{A0314F92-30C5-7A47-9A7A-D80BC8A2E0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0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7" name="直線コネクタ 3896">
                    <a:extLst>
                      <a:ext uri="{FF2B5EF4-FFF2-40B4-BE49-F238E27FC236}">
                        <a16:creationId xmlns:a16="http://schemas.microsoft.com/office/drawing/2014/main" id="{411A5BC9-DD77-2524-BDB4-665AB8C0E6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0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8" name="直線コネクタ 3897">
                    <a:extLst>
                      <a:ext uri="{FF2B5EF4-FFF2-40B4-BE49-F238E27FC236}">
                        <a16:creationId xmlns:a16="http://schemas.microsoft.com/office/drawing/2014/main" id="{85255FDD-D570-10D7-63B2-1423683743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99" name="直線コネクタ 3898">
                    <a:extLst>
                      <a:ext uri="{FF2B5EF4-FFF2-40B4-BE49-F238E27FC236}">
                        <a16:creationId xmlns:a16="http://schemas.microsoft.com/office/drawing/2014/main" id="{DB377916-69A4-0E1D-02A3-147357BD83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0" name="直線コネクタ 3899">
                    <a:extLst>
                      <a:ext uri="{FF2B5EF4-FFF2-40B4-BE49-F238E27FC236}">
                        <a16:creationId xmlns:a16="http://schemas.microsoft.com/office/drawing/2014/main" id="{9DACADC9-9404-1640-01CE-2CC1D1970A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2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1" name="直線コネクタ 3900">
                    <a:extLst>
                      <a:ext uri="{FF2B5EF4-FFF2-40B4-BE49-F238E27FC236}">
                        <a16:creationId xmlns:a16="http://schemas.microsoft.com/office/drawing/2014/main" id="{FE807AC0-E213-1299-2443-CB3C40F4AB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2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2" name="直線コネクタ 3901">
                    <a:extLst>
                      <a:ext uri="{FF2B5EF4-FFF2-40B4-BE49-F238E27FC236}">
                        <a16:creationId xmlns:a16="http://schemas.microsoft.com/office/drawing/2014/main" id="{99BB494F-FA59-130B-BA35-0D16C4F36B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2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3" name="直線コネクタ 3902">
                    <a:extLst>
                      <a:ext uri="{FF2B5EF4-FFF2-40B4-BE49-F238E27FC236}">
                        <a16:creationId xmlns:a16="http://schemas.microsoft.com/office/drawing/2014/main" id="{D59A7DF2-12C9-44C7-FD47-3FBA29B948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4" name="直線コネクタ 3903">
                    <a:extLst>
                      <a:ext uri="{FF2B5EF4-FFF2-40B4-BE49-F238E27FC236}">
                        <a16:creationId xmlns:a16="http://schemas.microsoft.com/office/drawing/2014/main" id="{8205F7E0-B954-469E-ADF2-9719E78D1A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5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5" name="直線コネクタ 3904">
                    <a:extLst>
                      <a:ext uri="{FF2B5EF4-FFF2-40B4-BE49-F238E27FC236}">
                        <a16:creationId xmlns:a16="http://schemas.microsoft.com/office/drawing/2014/main" id="{1F855462-EBD9-C10C-8734-98AAEEDBA0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6" name="直線コネクタ 3905">
                    <a:extLst>
                      <a:ext uri="{FF2B5EF4-FFF2-40B4-BE49-F238E27FC236}">
                        <a16:creationId xmlns:a16="http://schemas.microsoft.com/office/drawing/2014/main" id="{D737AACA-49AD-A71C-B7BE-CCCEFB4F58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3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7" name="直線コネクタ 3906">
                    <a:extLst>
                      <a:ext uri="{FF2B5EF4-FFF2-40B4-BE49-F238E27FC236}">
                        <a16:creationId xmlns:a16="http://schemas.microsoft.com/office/drawing/2014/main" id="{70AF642F-3135-259B-A452-6BB460E4BD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8" name="直線コネクタ 3907">
                    <a:extLst>
                      <a:ext uri="{FF2B5EF4-FFF2-40B4-BE49-F238E27FC236}">
                        <a16:creationId xmlns:a16="http://schemas.microsoft.com/office/drawing/2014/main" id="{F38CC3E8-FFD0-A49D-D978-05542895A9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5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9" name="直線コネクタ 3908">
                    <a:extLst>
                      <a:ext uri="{FF2B5EF4-FFF2-40B4-BE49-F238E27FC236}">
                        <a16:creationId xmlns:a16="http://schemas.microsoft.com/office/drawing/2014/main" id="{A8C6BAC4-D4BA-BB35-7BDA-5334CE2B19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6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0" name="直線コネクタ 3909">
                    <a:extLst>
                      <a:ext uri="{FF2B5EF4-FFF2-40B4-BE49-F238E27FC236}">
                        <a16:creationId xmlns:a16="http://schemas.microsoft.com/office/drawing/2014/main" id="{D6397695-34B6-7407-3CDC-C02D3DF7A6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5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1" name="直線コネクタ 3910">
                    <a:extLst>
                      <a:ext uri="{FF2B5EF4-FFF2-40B4-BE49-F238E27FC236}">
                        <a16:creationId xmlns:a16="http://schemas.microsoft.com/office/drawing/2014/main" id="{2F5D4A00-3614-A2CA-4E9A-9D06ADF251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6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2" name="直線コネクタ 3911">
                    <a:extLst>
                      <a:ext uri="{FF2B5EF4-FFF2-40B4-BE49-F238E27FC236}">
                        <a16:creationId xmlns:a16="http://schemas.microsoft.com/office/drawing/2014/main" id="{E46CB6A8-E799-F97B-46C9-A08FBDDCEF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6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3" name="直線コネクタ 3912">
                    <a:extLst>
                      <a:ext uri="{FF2B5EF4-FFF2-40B4-BE49-F238E27FC236}">
                        <a16:creationId xmlns:a16="http://schemas.microsoft.com/office/drawing/2014/main" id="{DDE7F858-EB55-A7E9-EC41-FE1A156C27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4" name="直線コネクタ 3913">
                    <a:extLst>
                      <a:ext uri="{FF2B5EF4-FFF2-40B4-BE49-F238E27FC236}">
                        <a16:creationId xmlns:a16="http://schemas.microsoft.com/office/drawing/2014/main" id="{ABBD415D-E5C9-933B-D72F-DA83797507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7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5" name="直線コネクタ 3914">
                    <a:extLst>
                      <a:ext uri="{FF2B5EF4-FFF2-40B4-BE49-F238E27FC236}">
                        <a16:creationId xmlns:a16="http://schemas.microsoft.com/office/drawing/2014/main" id="{91145435-EA7D-6EB6-00A0-39CA66953E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7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6" name="直線コネクタ 3915">
                    <a:extLst>
                      <a:ext uri="{FF2B5EF4-FFF2-40B4-BE49-F238E27FC236}">
                        <a16:creationId xmlns:a16="http://schemas.microsoft.com/office/drawing/2014/main" id="{1D378905-899A-49AF-2B6C-622CA31E06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7" name="直線コネクタ 3916">
                    <a:extLst>
                      <a:ext uri="{FF2B5EF4-FFF2-40B4-BE49-F238E27FC236}">
                        <a16:creationId xmlns:a16="http://schemas.microsoft.com/office/drawing/2014/main" id="{3ADE09E2-B08D-7434-EB51-10CA867AF2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8" name="直線コネクタ 3917">
                    <a:extLst>
                      <a:ext uri="{FF2B5EF4-FFF2-40B4-BE49-F238E27FC236}">
                        <a16:creationId xmlns:a16="http://schemas.microsoft.com/office/drawing/2014/main" id="{D89A6995-B035-CB13-5799-3AB5270A30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9" name="直線コネクタ 3918">
                    <a:extLst>
                      <a:ext uri="{FF2B5EF4-FFF2-40B4-BE49-F238E27FC236}">
                        <a16:creationId xmlns:a16="http://schemas.microsoft.com/office/drawing/2014/main" id="{48C1A594-026E-6E13-D92C-CCA5218BDD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0" name="直線コネクタ 3919">
                    <a:extLst>
                      <a:ext uri="{FF2B5EF4-FFF2-40B4-BE49-F238E27FC236}">
                        <a16:creationId xmlns:a16="http://schemas.microsoft.com/office/drawing/2014/main" id="{A53E62CC-855A-FC81-BFF9-7F2F00B931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1" name="直線コネクタ 3920">
                    <a:extLst>
                      <a:ext uri="{FF2B5EF4-FFF2-40B4-BE49-F238E27FC236}">
                        <a16:creationId xmlns:a16="http://schemas.microsoft.com/office/drawing/2014/main" id="{6DB0DBC7-F26A-F360-B35B-CAC1548C0B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2" name="直線コネクタ 3921">
                    <a:extLst>
                      <a:ext uri="{FF2B5EF4-FFF2-40B4-BE49-F238E27FC236}">
                        <a16:creationId xmlns:a16="http://schemas.microsoft.com/office/drawing/2014/main" id="{FF5632B2-DC7A-2BE2-7D87-5A14399A2C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2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3" name="直線コネクタ 3922">
                    <a:extLst>
                      <a:ext uri="{FF2B5EF4-FFF2-40B4-BE49-F238E27FC236}">
                        <a16:creationId xmlns:a16="http://schemas.microsoft.com/office/drawing/2014/main" id="{CA431A4A-E5BA-893E-6F99-45BD34B4F6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1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4" name="直線コネクタ 3923">
                    <a:extLst>
                      <a:ext uri="{FF2B5EF4-FFF2-40B4-BE49-F238E27FC236}">
                        <a16:creationId xmlns:a16="http://schemas.microsoft.com/office/drawing/2014/main" id="{C8C99A28-354D-BEED-7DD4-547465CB1CE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1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5" name="直線コネクタ 3924">
                    <a:extLst>
                      <a:ext uri="{FF2B5EF4-FFF2-40B4-BE49-F238E27FC236}">
                        <a16:creationId xmlns:a16="http://schemas.microsoft.com/office/drawing/2014/main" id="{581EDE6A-699F-C5E7-9C1A-9C31AB12ABA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1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6" name="直線コネクタ 3925">
                    <a:extLst>
                      <a:ext uri="{FF2B5EF4-FFF2-40B4-BE49-F238E27FC236}">
                        <a16:creationId xmlns:a16="http://schemas.microsoft.com/office/drawing/2014/main" id="{8293EE55-A4CE-4D32-15B2-625857D44E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2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7" name="直線コネクタ 3926">
                    <a:extLst>
                      <a:ext uri="{FF2B5EF4-FFF2-40B4-BE49-F238E27FC236}">
                        <a16:creationId xmlns:a16="http://schemas.microsoft.com/office/drawing/2014/main" id="{445458E3-32ED-1185-E2D5-EE4CC19903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3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8" name="直線コネクタ 3927">
                    <a:extLst>
                      <a:ext uri="{FF2B5EF4-FFF2-40B4-BE49-F238E27FC236}">
                        <a16:creationId xmlns:a16="http://schemas.microsoft.com/office/drawing/2014/main" id="{88683925-8755-8ABE-5E7E-FA52F914BC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2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9" name="直線コネクタ 3928">
                    <a:extLst>
                      <a:ext uri="{FF2B5EF4-FFF2-40B4-BE49-F238E27FC236}">
                        <a16:creationId xmlns:a16="http://schemas.microsoft.com/office/drawing/2014/main" id="{6271D90E-E65D-FBF4-13DF-85CF4349CE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3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0" name="直線コネクタ 3929">
                    <a:extLst>
                      <a:ext uri="{FF2B5EF4-FFF2-40B4-BE49-F238E27FC236}">
                        <a16:creationId xmlns:a16="http://schemas.microsoft.com/office/drawing/2014/main" id="{55E2F4DC-B612-FFC8-91F3-16E5F6CD3C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4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1" name="直線コネクタ 3930">
                    <a:extLst>
                      <a:ext uri="{FF2B5EF4-FFF2-40B4-BE49-F238E27FC236}">
                        <a16:creationId xmlns:a16="http://schemas.microsoft.com/office/drawing/2014/main" id="{96072B2D-A854-64FF-0BB1-4A6159B67C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2" name="直線コネクタ 3931">
                    <a:extLst>
                      <a:ext uri="{FF2B5EF4-FFF2-40B4-BE49-F238E27FC236}">
                        <a16:creationId xmlns:a16="http://schemas.microsoft.com/office/drawing/2014/main" id="{D4242B9B-591C-A06E-68EC-B693664020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5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3" name="直線コネクタ 3932">
                    <a:extLst>
                      <a:ext uri="{FF2B5EF4-FFF2-40B4-BE49-F238E27FC236}">
                        <a16:creationId xmlns:a16="http://schemas.microsoft.com/office/drawing/2014/main" id="{31B214C8-4069-9FF9-FCA5-5DA5FDB557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4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4" name="直線コネクタ 3933">
                    <a:extLst>
                      <a:ext uri="{FF2B5EF4-FFF2-40B4-BE49-F238E27FC236}">
                        <a16:creationId xmlns:a16="http://schemas.microsoft.com/office/drawing/2014/main" id="{57FD90FF-89BD-6CDC-E098-8BF8A3FFC07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5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5" name="直線コネクタ 3934">
                    <a:extLst>
                      <a:ext uri="{FF2B5EF4-FFF2-40B4-BE49-F238E27FC236}">
                        <a16:creationId xmlns:a16="http://schemas.microsoft.com/office/drawing/2014/main" id="{A5CBAA81-8B06-4AA9-DFC8-B5020C42F8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5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6" name="直線コネクタ 3935">
                    <a:extLst>
                      <a:ext uri="{FF2B5EF4-FFF2-40B4-BE49-F238E27FC236}">
                        <a16:creationId xmlns:a16="http://schemas.microsoft.com/office/drawing/2014/main" id="{8DCBDD83-0121-4B5C-B9B9-92BFCCDB72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7" name="直線コネクタ 3936">
                    <a:extLst>
                      <a:ext uri="{FF2B5EF4-FFF2-40B4-BE49-F238E27FC236}">
                        <a16:creationId xmlns:a16="http://schemas.microsoft.com/office/drawing/2014/main" id="{BF339F98-6383-FE92-C55E-B18B0F124E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6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8" name="直線コネクタ 3937">
                    <a:extLst>
                      <a:ext uri="{FF2B5EF4-FFF2-40B4-BE49-F238E27FC236}">
                        <a16:creationId xmlns:a16="http://schemas.microsoft.com/office/drawing/2014/main" id="{3E8C21B8-4E8A-452E-1895-CBF1E4B8E9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7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39" name="直線コネクタ 3938">
                    <a:extLst>
                      <a:ext uri="{FF2B5EF4-FFF2-40B4-BE49-F238E27FC236}">
                        <a16:creationId xmlns:a16="http://schemas.microsoft.com/office/drawing/2014/main" id="{56F6AF6C-4D51-9077-62F9-3B847C58FC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7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0" name="直線コネクタ 3939">
                    <a:extLst>
                      <a:ext uri="{FF2B5EF4-FFF2-40B4-BE49-F238E27FC236}">
                        <a16:creationId xmlns:a16="http://schemas.microsoft.com/office/drawing/2014/main" id="{7324AE38-8983-30D6-C8B0-D8F522EF22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9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1" name="直線コネクタ 3940">
                    <a:extLst>
                      <a:ext uri="{FF2B5EF4-FFF2-40B4-BE49-F238E27FC236}">
                        <a16:creationId xmlns:a16="http://schemas.microsoft.com/office/drawing/2014/main" id="{92D3CDC2-4ADA-D8BB-F250-75CFFDF7BE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8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2" name="直線コネクタ 3941">
                    <a:extLst>
                      <a:ext uri="{FF2B5EF4-FFF2-40B4-BE49-F238E27FC236}">
                        <a16:creationId xmlns:a16="http://schemas.microsoft.com/office/drawing/2014/main" id="{453A6FB4-DB5E-FFB5-AE43-553333FA4B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8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3" name="直線コネクタ 3942">
                    <a:extLst>
                      <a:ext uri="{FF2B5EF4-FFF2-40B4-BE49-F238E27FC236}">
                        <a16:creationId xmlns:a16="http://schemas.microsoft.com/office/drawing/2014/main" id="{DCFEFC50-D8F8-5354-2F9C-609C9CEF66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9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4" name="直線コネクタ 3943">
                    <a:extLst>
                      <a:ext uri="{FF2B5EF4-FFF2-40B4-BE49-F238E27FC236}">
                        <a16:creationId xmlns:a16="http://schemas.microsoft.com/office/drawing/2014/main" id="{1E34C8FE-37E8-7DAF-492D-38DDE0C28A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9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5" name="直線コネクタ 3944">
                    <a:extLst>
                      <a:ext uri="{FF2B5EF4-FFF2-40B4-BE49-F238E27FC236}">
                        <a16:creationId xmlns:a16="http://schemas.microsoft.com/office/drawing/2014/main" id="{14BAD364-DADD-8A75-54C9-7B3069B525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0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6" name="直線コネクタ 3945">
                    <a:extLst>
                      <a:ext uri="{FF2B5EF4-FFF2-40B4-BE49-F238E27FC236}">
                        <a16:creationId xmlns:a16="http://schemas.microsoft.com/office/drawing/2014/main" id="{B666954F-CCD2-B19D-DF9E-5F6A7F9A95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0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7" name="直線コネクタ 3946">
                    <a:extLst>
                      <a:ext uri="{FF2B5EF4-FFF2-40B4-BE49-F238E27FC236}">
                        <a16:creationId xmlns:a16="http://schemas.microsoft.com/office/drawing/2014/main" id="{21501B37-62DC-3EA0-FBCA-8F35E6ADD4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0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8" name="直線コネクタ 3947">
                    <a:extLst>
                      <a:ext uri="{FF2B5EF4-FFF2-40B4-BE49-F238E27FC236}">
                        <a16:creationId xmlns:a16="http://schemas.microsoft.com/office/drawing/2014/main" id="{D53D6176-61D1-B9A3-697F-75A87D2FD1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1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49" name="直線コネクタ 3948">
                    <a:extLst>
                      <a:ext uri="{FF2B5EF4-FFF2-40B4-BE49-F238E27FC236}">
                        <a16:creationId xmlns:a16="http://schemas.microsoft.com/office/drawing/2014/main" id="{15A1E9F1-FA5E-FBD7-A429-087DE3F070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0" name="直線コネクタ 3949">
                    <a:extLst>
                      <a:ext uri="{FF2B5EF4-FFF2-40B4-BE49-F238E27FC236}">
                        <a16:creationId xmlns:a16="http://schemas.microsoft.com/office/drawing/2014/main" id="{5202D75A-96F3-A757-BE8D-4302CA9469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2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1" name="直線コネクタ 3950">
                    <a:extLst>
                      <a:ext uri="{FF2B5EF4-FFF2-40B4-BE49-F238E27FC236}">
                        <a16:creationId xmlns:a16="http://schemas.microsoft.com/office/drawing/2014/main" id="{862C7C2D-5DB1-C6EC-647D-D1DF024FED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1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2" name="直線コネクタ 3951">
                    <a:extLst>
                      <a:ext uri="{FF2B5EF4-FFF2-40B4-BE49-F238E27FC236}">
                        <a16:creationId xmlns:a16="http://schemas.microsoft.com/office/drawing/2014/main" id="{2612B7BD-2EB7-6997-7D7D-74B45A6CD8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2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3" name="直線コネクタ 3952">
                    <a:extLst>
                      <a:ext uri="{FF2B5EF4-FFF2-40B4-BE49-F238E27FC236}">
                        <a16:creationId xmlns:a16="http://schemas.microsoft.com/office/drawing/2014/main" id="{21663F61-5C39-FEAB-0FFD-BF97E66BE2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4" name="直線コネクタ 3953">
                    <a:extLst>
                      <a:ext uri="{FF2B5EF4-FFF2-40B4-BE49-F238E27FC236}">
                        <a16:creationId xmlns:a16="http://schemas.microsoft.com/office/drawing/2014/main" id="{2DDBBB45-CC97-99E6-F4B1-034F17D909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4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5" name="直線コネクタ 3954">
                    <a:extLst>
                      <a:ext uri="{FF2B5EF4-FFF2-40B4-BE49-F238E27FC236}">
                        <a16:creationId xmlns:a16="http://schemas.microsoft.com/office/drawing/2014/main" id="{7BC3536C-01D2-63C6-8755-9F832218E5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3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6" name="直線コネクタ 3955">
                    <a:extLst>
                      <a:ext uri="{FF2B5EF4-FFF2-40B4-BE49-F238E27FC236}">
                        <a16:creationId xmlns:a16="http://schemas.microsoft.com/office/drawing/2014/main" id="{EC0B1815-2F0B-57D1-A0A9-E73C193E34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4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7" name="直線コネクタ 3956">
                    <a:extLst>
                      <a:ext uri="{FF2B5EF4-FFF2-40B4-BE49-F238E27FC236}">
                        <a16:creationId xmlns:a16="http://schemas.microsoft.com/office/drawing/2014/main" id="{C5F1B8FE-4085-B553-637B-DFC30FCDC0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4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8" name="直線コネクタ 3957">
                    <a:extLst>
                      <a:ext uri="{FF2B5EF4-FFF2-40B4-BE49-F238E27FC236}">
                        <a16:creationId xmlns:a16="http://schemas.microsoft.com/office/drawing/2014/main" id="{F86124A8-9714-9018-BBCD-5A63811C3E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7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9" name="直線コネクタ 3958">
                    <a:extLst>
                      <a:ext uri="{FF2B5EF4-FFF2-40B4-BE49-F238E27FC236}">
                        <a16:creationId xmlns:a16="http://schemas.microsoft.com/office/drawing/2014/main" id="{2A3248A6-351B-653B-5493-98D7E300AF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5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0" name="直線コネクタ 3959">
                    <a:extLst>
                      <a:ext uri="{FF2B5EF4-FFF2-40B4-BE49-F238E27FC236}">
                        <a16:creationId xmlns:a16="http://schemas.microsoft.com/office/drawing/2014/main" id="{29DD4DF1-F9D6-5AB3-F14C-12D3A29177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5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1" name="直線コネクタ 3960">
                    <a:extLst>
                      <a:ext uri="{FF2B5EF4-FFF2-40B4-BE49-F238E27FC236}">
                        <a16:creationId xmlns:a16="http://schemas.microsoft.com/office/drawing/2014/main" id="{7D39A3EE-8ABA-0AA3-5BFA-1AC32D0BFA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6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2" name="直線コネクタ 3961">
                    <a:extLst>
                      <a:ext uri="{FF2B5EF4-FFF2-40B4-BE49-F238E27FC236}">
                        <a16:creationId xmlns:a16="http://schemas.microsoft.com/office/drawing/2014/main" id="{5657E21B-E580-1744-E8B0-ECD1B7E487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6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3" name="直線コネクタ 3962">
                    <a:extLst>
                      <a:ext uri="{FF2B5EF4-FFF2-40B4-BE49-F238E27FC236}">
                        <a16:creationId xmlns:a16="http://schemas.microsoft.com/office/drawing/2014/main" id="{06E048B4-7845-61C7-C5AD-577E0C1F3C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7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4" name="直線コネクタ 3963">
                    <a:extLst>
                      <a:ext uri="{FF2B5EF4-FFF2-40B4-BE49-F238E27FC236}">
                        <a16:creationId xmlns:a16="http://schemas.microsoft.com/office/drawing/2014/main" id="{EFB811D3-C2DE-A642-1322-9E501B0FFA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7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5" name="直線コネクタ 3964">
                    <a:extLst>
                      <a:ext uri="{FF2B5EF4-FFF2-40B4-BE49-F238E27FC236}">
                        <a16:creationId xmlns:a16="http://schemas.microsoft.com/office/drawing/2014/main" id="{8975BA33-2B9B-13C5-75FB-1C68B78160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8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6" name="直線コネクタ 3965">
                    <a:extLst>
                      <a:ext uri="{FF2B5EF4-FFF2-40B4-BE49-F238E27FC236}">
                        <a16:creationId xmlns:a16="http://schemas.microsoft.com/office/drawing/2014/main" id="{D294397F-1564-5A25-40EF-FAADB1B940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8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7" name="直線コネクタ 3966">
                    <a:extLst>
                      <a:ext uri="{FF2B5EF4-FFF2-40B4-BE49-F238E27FC236}">
                        <a16:creationId xmlns:a16="http://schemas.microsoft.com/office/drawing/2014/main" id="{6676A1CF-D845-A11D-1285-8631160F72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0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8" name="直線コネクタ 3967">
                    <a:extLst>
                      <a:ext uri="{FF2B5EF4-FFF2-40B4-BE49-F238E27FC236}">
                        <a16:creationId xmlns:a16="http://schemas.microsoft.com/office/drawing/2014/main" id="{B07646CE-7A42-51DB-A80E-CE5C180CC1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69" name="直線コネクタ 3968">
                    <a:extLst>
                      <a:ext uri="{FF2B5EF4-FFF2-40B4-BE49-F238E27FC236}">
                        <a16:creationId xmlns:a16="http://schemas.microsoft.com/office/drawing/2014/main" id="{6684FC5E-9E57-4D16-8FDA-6492B5DD1E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0" name="直線コネクタ 3969">
                    <a:extLst>
                      <a:ext uri="{FF2B5EF4-FFF2-40B4-BE49-F238E27FC236}">
                        <a16:creationId xmlns:a16="http://schemas.microsoft.com/office/drawing/2014/main" id="{C56EC602-B03A-996B-976A-F04133F7C8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9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1" name="直線コネクタ 3970">
                    <a:extLst>
                      <a:ext uri="{FF2B5EF4-FFF2-40B4-BE49-F238E27FC236}">
                        <a16:creationId xmlns:a16="http://schemas.microsoft.com/office/drawing/2014/main" id="{C13511E7-6DDD-3631-0E50-6E874342ED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0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2" name="直線コネクタ 3971">
                    <a:extLst>
                      <a:ext uri="{FF2B5EF4-FFF2-40B4-BE49-F238E27FC236}">
                        <a16:creationId xmlns:a16="http://schemas.microsoft.com/office/drawing/2014/main" id="{63585A71-5E4A-1734-D636-543A7C93D6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1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3" name="直線コネクタ 3972">
                    <a:extLst>
                      <a:ext uri="{FF2B5EF4-FFF2-40B4-BE49-F238E27FC236}">
                        <a16:creationId xmlns:a16="http://schemas.microsoft.com/office/drawing/2014/main" id="{8E03A9BD-A0F5-BA12-1611-10B6866E84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0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4" name="直線コネクタ 3973">
                    <a:extLst>
                      <a:ext uri="{FF2B5EF4-FFF2-40B4-BE49-F238E27FC236}">
                        <a16:creationId xmlns:a16="http://schemas.microsoft.com/office/drawing/2014/main" id="{B173A9E1-6B7F-EED9-C3D1-1BA15B96E4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1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5" name="直線コネクタ 3974">
                    <a:extLst>
                      <a:ext uri="{FF2B5EF4-FFF2-40B4-BE49-F238E27FC236}">
                        <a16:creationId xmlns:a16="http://schemas.microsoft.com/office/drawing/2014/main" id="{0EFECD7D-C6C3-B6BC-C90B-9ECEC71367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2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6" name="直線コネクタ 3975">
                    <a:extLst>
                      <a:ext uri="{FF2B5EF4-FFF2-40B4-BE49-F238E27FC236}">
                        <a16:creationId xmlns:a16="http://schemas.microsoft.com/office/drawing/2014/main" id="{5283EB30-F12C-21F1-4DCD-E5F8208E33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4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7" name="直線コネクタ 3976">
                    <a:extLst>
                      <a:ext uri="{FF2B5EF4-FFF2-40B4-BE49-F238E27FC236}">
                        <a16:creationId xmlns:a16="http://schemas.microsoft.com/office/drawing/2014/main" id="{4CC74393-A522-C389-DF60-9BFCDA0ECF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3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8" name="直線コネクタ 3977">
                    <a:extLst>
                      <a:ext uri="{FF2B5EF4-FFF2-40B4-BE49-F238E27FC236}">
                        <a16:creationId xmlns:a16="http://schemas.microsoft.com/office/drawing/2014/main" id="{EE625062-BB30-53EB-00A3-1E8891E492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2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9" name="直線コネクタ 3978">
                    <a:extLst>
                      <a:ext uri="{FF2B5EF4-FFF2-40B4-BE49-F238E27FC236}">
                        <a16:creationId xmlns:a16="http://schemas.microsoft.com/office/drawing/2014/main" id="{9705B722-2063-2642-B5B7-4E83FDD264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3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0" name="直線コネクタ 3979">
                    <a:extLst>
                      <a:ext uri="{FF2B5EF4-FFF2-40B4-BE49-F238E27FC236}">
                        <a16:creationId xmlns:a16="http://schemas.microsoft.com/office/drawing/2014/main" id="{5C079273-A28A-6936-B34F-C1C7BB9952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3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1" name="直線コネクタ 3980">
                    <a:extLst>
                      <a:ext uri="{FF2B5EF4-FFF2-40B4-BE49-F238E27FC236}">
                        <a16:creationId xmlns:a16="http://schemas.microsoft.com/office/drawing/2014/main" id="{4D6ED3EA-7C54-E94C-9E1B-CDE7BFD138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4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2" name="直線コネクタ 3981">
                    <a:extLst>
                      <a:ext uri="{FF2B5EF4-FFF2-40B4-BE49-F238E27FC236}">
                        <a16:creationId xmlns:a16="http://schemas.microsoft.com/office/drawing/2014/main" id="{901A1F18-C077-0B80-1654-22E987CA12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4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3" name="直線コネクタ 3982">
                    <a:extLst>
                      <a:ext uri="{FF2B5EF4-FFF2-40B4-BE49-F238E27FC236}">
                        <a16:creationId xmlns:a16="http://schemas.microsoft.com/office/drawing/2014/main" id="{B9FDCF8F-5838-6023-20DD-544AFFBE91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5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4" name="直線コネクタ 3983">
                    <a:extLst>
                      <a:ext uri="{FF2B5EF4-FFF2-40B4-BE49-F238E27FC236}">
                        <a16:creationId xmlns:a16="http://schemas.microsoft.com/office/drawing/2014/main" id="{30982ACB-87E9-A460-0771-3F75625C87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5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5" name="直線コネクタ 3984">
                    <a:extLst>
                      <a:ext uri="{FF2B5EF4-FFF2-40B4-BE49-F238E27FC236}">
                        <a16:creationId xmlns:a16="http://schemas.microsoft.com/office/drawing/2014/main" id="{0C45F417-CBCD-41AA-CF34-C8110E70746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7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6" name="直線コネクタ 3985">
                    <a:extLst>
                      <a:ext uri="{FF2B5EF4-FFF2-40B4-BE49-F238E27FC236}">
                        <a16:creationId xmlns:a16="http://schemas.microsoft.com/office/drawing/2014/main" id="{6A167508-EE92-BC1A-BC7A-452293B11E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6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7" name="直線コネクタ 3986">
                    <a:extLst>
                      <a:ext uri="{FF2B5EF4-FFF2-40B4-BE49-F238E27FC236}">
                        <a16:creationId xmlns:a16="http://schemas.microsoft.com/office/drawing/2014/main" id="{8D3E019D-8D9A-D7DB-8D1A-5AF40A6084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6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8" name="直線コネクタ 3987">
                    <a:extLst>
                      <a:ext uri="{FF2B5EF4-FFF2-40B4-BE49-F238E27FC236}">
                        <a16:creationId xmlns:a16="http://schemas.microsoft.com/office/drawing/2014/main" id="{6FC38371-459B-CFC8-096A-681C9E1EC5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7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9" name="直線コネクタ 3988">
                    <a:extLst>
                      <a:ext uri="{FF2B5EF4-FFF2-40B4-BE49-F238E27FC236}">
                        <a16:creationId xmlns:a16="http://schemas.microsoft.com/office/drawing/2014/main" id="{EEF3D553-E151-B210-3C7F-C8269B6EB3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7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0" name="直線コネクタ 3989">
                    <a:extLst>
                      <a:ext uri="{FF2B5EF4-FFF2-40B4-BE49-F238E27FC236}">
                        <a16:creationId xmlns:a16="http://schemas.microsoft.com/office/drawing/2014/main" id="{1FDE60CA-4E02-F300-FB0F-55B1064060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8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1" name="直線コネクタ 3990">
                    <a:extLst>
                      <a:ext uri="{FF2B5EF4-FFF2-40B4-BE49-F238E27FC236}">
                        <a16:creationId xmlns:a16="http://schemas.microsoft.com/office/drawing/2014/main" id="{C349AE9D-6551-2296-A509-D6D965E61D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8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2" name="直線コネクタ 3991">
                    <a:extLst>
                      <a:ext uri="{FF2B5EF4-FFF2-40B4-BE49-F238E27FC236}">
                        <a16:creationId xmlns:a16="http://schemas.microsoft.com/office/drawing/2014/main" id="{B1E30A15-8223-2C00-7A05-0514BCE3B1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8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3" name="直線コネクタ 3992">
                    <a:extLst>
                      <a:ext uri="{FF2B5EF4-FFF2-40B4-BE49-F238E27FC236}">
                        <a16:creationId xmlns:a16="http://schemas.microsoft.com/office/drawing/2014/main" id="{429644A5-7572-49DA-0C5C-D22A37623D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9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4" name="直線コネクタ 3993">
                    <a:extLst>
                      <a:ext uri="{FF2B5EF4-FFF2-40B4-BE49-F238E27FC236}">
                        <a16:creationId xmlns:a16="http://schemas.microsoft.com/office/drawing/2014/main" id="{F3C3DE56-FF0E-60D3-8AF3-A64354594E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1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5" name="直線コネクタ 3994">
                    <a:extLst>
                      <a:ext uri="{FF2B5EF4-FFF2-40B4-BE49-F238E27FC236}">
                        <a16:creationId xmlns:a16="http://schemas.microsoft.com/office/drawing/2014/main" id="{C85038B1-911B-CD3D-E944-F4988EC1D9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0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6" name="直線コネクタ 3995">
                    <a:extLst>
                      <a:ext uri="{FF2B5EF4-FFF2-40B4-BE49-F238E27FC236}">
                        <a16:creationId xmlns:a16="http://schemas.microsoft.com/office/drawing/2014/main" id="{DB61CB72-C653-03E4-D15B-A4C7B5C884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9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7" name="直線コネクタ 3996">
                    <a:extLst>
                      <a:ext uri="{FF2B5EF4-FFF2-40B4-BE49-F238E27FC236}">
                        <a16:creationId xmlns:a16="http://schemas.microsoft.com/office/drawing/2014/main" id="{2C8B9CC7-63DF-370C-DC0B-24BBFEE7A8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0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8" name="直線コネクタ 3997">
                    <a:extLst>
                      <a:ext uri="{FF2B5EF4-FFF2-40B4-BE49-F238E27FC236}">
                        <a16:creationId xmlns:a16="http://schemas.microsoft.com/office/drawing/2014/main" id="{C7B7AB8C-A951-85CE-3769-EEFFFB9535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1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9" name="直線コネクタ 3998">
                    <a:extLst>
                      <a:ext uri="{FF2B5EF4-FFF2-40B4-BE49-F238E27FC236}">
                        <a16:creationId xmlns:a16="http://schemas.microsoft.com/office/drawing/2014/main" id="{513BD980-2EC1-58D5-3859-6C0D48422D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2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0" name="直線コネクタ 3999">
                    <a:extLst>
                      <a:ext uri="{FF2B5EF4-FFF2-40B4-BE49-F238E27FC236}">
                        <a16:creationId xmlns:a16="http://schemas.microsoft.com/office/drawing/2014/main" id="{F28D61FF-6374-72C6-B70B-50248CDAAB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1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1" name="直線コネクタ 4000">
                    <a:extLst>
                      <a:ext uri="{FF2B5EF4-FFF2-40B4-BE49-F238E27FC236}">
                        <a16:creationId xmlns:a16="http://schemas.microsoft.com/office/drawing/2014/main" id="{AE870CED-A30E-E0D9-0A68-B4A76DB56A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2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2" name="直線コネクタ 4001">
                    <a:extLst>
                      <a:ext uri="{FF2B5EF4-FFF2-40B4-BE49-F238E27FC236}">
                        <a16:creationId xmlns:a16="http://schemas.microsoft.com/office/drawing/2014/main" id="{D6CFFD6D-5928-2D61-8591-E6CC3E171B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2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3" name="直線コネクタ 4002">
                    <a:extLst>
                      <a:ext uri="{FF2B5EF4-FFF2-40B4-BE49-F238E27FC236}">
                        <a16:creationId xmlns:a16="http://schemas.microsoft.com/office/drawing/2014/main" id="{36816389-1F03-ABCD-5177-425E3CFC03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5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4" name="直線コネクタ 4003">
                    <a:extLst>
                      <a:ext uri="{FF2B5EF4-FFF2-40B4-BE49-F238E27FC236}">
                        <a16:creationId xmlns:a16="http://schemas.microsoft.com/office/drawing/2014/main" id="{85DF25B9-E84B-EB08-2640-009A580C6A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3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5" name="直線コネクタ 4004">
                    <a:extLst>
                      <a:ext uri="{FF2B5EF4-FFF2-40B4-BE49-F238E27FC236}">
                        <a16:creationId xmlns:a16="http://schemas.microsoft.com/office/drawing/2014/main" id="{28ABE88F-5DB7-6E97-986D-79FB164DA1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3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6" name="直線コネクタ 4005">
                    <a:extLst>
                      <a:ext uri="{FF2B5EF4-FFF2-40B4-BE49-F238E27FC236}">
                        <a16:creationId xmlns:a16="http://schemas.microsoft.com/office/drawing/2014/main" id="{8FF0DEC1-9055-C81F-4602-0CF8E6EC11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4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7" name="直線コネクタ 4006">
                    <a:extLst>
                      <a:ext uri="{FF2B5EF4-FFF2-40B4-BE49-F238E27FC236}">
                        <a16:creationId xmlns:a16="http://schemas.microsoft.com/office/drawing/2014/main" id="{955BC6E8-9E07-C72D-82E5-2087CC4326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4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8" name="直線コネクタ 4007">
                    <a:extLst>
                      <a:ext uri="{FF2B5EF4-FFF2-40B4-BE49-F238E27FC236}">
                        <a16:creationId xmlns:a16="http://schemas.microsoft.com/office/drawing/2014/main" id="{76F82B73-1FC2-BE8F-3580-E52EFB55FB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5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09" name="直線コネクタ 4008">
                    <a:extLst>
                      <a:ext uri="{FF2B5EF4-FFF2-40B4-BE49-F238E27FC236}">
                        <a16:creationId xmlns:a16="http://schemas.microsoft.com/office/drawing/2014/main" id="{12337A66-A401-F0AC-3E0B-BC2DE344D3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5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0" name="直線コネクタ 4009">
                    <a:extLst>
                      <a:ext uri="{FF2B5EF4-FFF2-40B4-BE49-F238E27FC236}">
                        <a16:creationId xmlns:a16="http://schemas.microsoft.com/office/drawing/2014/main" id="{3EC80C8A-CDC1-D3F0-4DE0-FCE8325D36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6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1" name="直線コネクタ 4010">
                    <a:extLst>
                      <a:ext uri="{FF2B5EF4-FFF2-40B4-BE49-F238E27FC236}">
                        <a16:creationId xmlns:a16="http://schemas.microsoft.com/office/drawing/2014/main" id="{5BC2EEB1-047C-EE40-56B5-0F5EAD9F4E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6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2" name="直線コネクタ 4011">
                    <a:extLst>
                      <a:ext uri="{FF2B5EF4-FFF2-40B4-BE49-F238E27FC236}">
                        <a16:creationId xmlns:a16="http://schemas.microsoft.com/office/drawing/2014/main" id="{E6D4ACCE-9131-2B0E-BD52-9231665CAE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8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3" name="直線コネクタ 4012">
                    <a:extLst>
                      <a:ext uri="{FF2B5EF4-FFF2-40B4-BE49-F238E27FC236}">
                        <a16:creationId xmlns:a16="http://schemas.microsoft.com/office/drawing/2014/main" id="{85EAF459-927E-5142-476F-B1C8F5A8AD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7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4" name="直線コネクタ 4013">
                    <a:extLst>
                      <a:ext uri="{FF2B5EF4-FFF2-40B4-BE49-F238E27FC236}">
                        <a16:creationId xmlns:a16="http://schemas.microsoft.com/office/drawing/2014/main" id="{B45903BF-BAB9-48D2-F61E-184C62A647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7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5" name="直線コネクタ 4014">
                    <a:extLst>
                      <a:ext uri="{FF2B5EF4-FFF2-40B4-BE49-F238E27FC236}">
                        <a16:creationId xmlns:a16="http://schemas.microsoft.com/office/drawing/2014/main" id="{21E6169C-596A-4444-0D23-CE0A33864D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7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6" name="直線コネクタ 4015">
                    <a:extLst>
                      <a:ext uri="{FF2B5EF4-FFF2-40B4-BE49-F238E27FC236}">
                        <a16:creationId xmlns:a16="http://schemas.microsoft.com/office/drawing/2014/main" id="{B9870A60-7E75-505B-0619-FE238D0FF5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8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7" name="直線コネクタ 4016">
                    <a:extLst>
                      <a:ext uri="{FF2B5EF4-FFF2-40B4-BE49-F238E27FC236}">
                        <a16:creationId xmlns:a16="http://schemas.microsoft.com/office/drawing/2014/main" id="{DCDD2D95-5F70-008F-A83A-089E713939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9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8" name="直線コネクタ 4017">
                    <a:extLst>
                      <a:ext uri="{FF2B5EF4-FFF2-40B4-BE49-F238E27FC236}">
                        <a16:creationId xmlns:a16="http://schemas.microsoft.com/office/drawing/2014/main" id="{2C8249C9-6DBF-4EB4-1E5C-BEE5D4624C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8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9" name="直線コネクタ 4018">
                    <a:extLst>
                      <a:ext uri="{FF2B5EF4-FFF2-40B4-BE49-F238E27FC236}">
                        <a16:creationId xmlns:a16="http://schemas.microsoft.com/office/drawing/2014/main" id="{70AE09EB-7526-F115-59CC-3A3AF4F70C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9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0" name="直線コネクタ 4019">
                    <a:extLst>
                      <a:ext uri="{FF2B5EF4-FFF2-40B4-BE49-F238E27FC236}">
                        <a16:creationId xmlns:a16="http://schemas.microsoft.com/office/drawing/2014/main" id="{BC30BC16-430B-B51D-3486-0423CB5042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0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1" name="直線コネクタ 4020">
                    <a:extLst>
                      <a:ext uri="{FF2B5EF4-FFF2-40B4-BE49-F238E27FC236}">
                        <a16:creationId xmlns:a16="http://schemas.microsoft.com/office/drawing/2014/main" id="{AA630071-5D9A-9426-F0F9-E27206C040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2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2" name="直線コネクタ 4021">
                    <a:extLst>
                      <a:ext uri="{FF2B5EF4-FFF2-40B4-BE49-F238E27FC236}">
                        <a16:creationId xmlns:a16="http://schemas.microsoft.com/office/drawing/2014/main" id="{B0E9F0AA-D42B-36AF-826D-53A2C962BD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1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3" name="直線コネクタ 4022">
                    <a:extLst>
                      <a:ext uri="{FF2B5EF4-FFF2-40B4-BE49-F238E27FC236}">
                        <a16:creationId xmlns:a16="http://schemas.microsoft.com/office/drawing/2014/main" id="{8FD55170-78B1-6E13-3E89-A56C5C7CC7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0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4" name="直線コネクタ 4023">
                    <a:extLst>
                      <a:ext uri="{FF2B5EF4-FFF2-40B4-BE49-F238E27FC236}">
                        <a16:creationId xmlns:a16="http://schemas.microsoft.com/office/drawing/2014/main" id="{858AEE02-C515-9E38-9A26-C304125C87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1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5" name="直線コネクタ 4024">
                    <a:extLst>
                      <a:ext uri="{FF2B5EF4-FFF2-40B4-BE49-F238E27FC236}">
                        <a16:creationId xmlns:a16="http://schemas.microsoft.com/office/drawing/2014/main" id="{E593D17E-07FB-BA19-8754-35B5DB9409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1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6" name="直線コネクタ 4025">
                    <a:extLst>
                      <a:ext uri="{FF2B5EF4-FFF2-40B4-BE49-F238E27FC236}">
                        <a16:creationId xmlns:a16="http://schemas.microsoft.com/office/drawing/2014/main" id="{6CC80168-B10A-FCAA-2C16-D3CDBBF30A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2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7" name="直線コネクタ 4026">
                    <a:extLst>
                      <a:ext uri="{FF2B5EF4-FFF2-40B4-BE49-F238E27FC236}">
                        <a16:creationId xmlns:a16="http://schemas.microsoft.com/office/drawing/2014/main" id="{669AA2B0-F7E2-B97B-63CB-67D800CBB6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2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8" name="直線コネクタ 4027">
                    <a:extLst>
                      <a:ext uri="{FF2B5EF4-FFF2-40B4-BE49-F238E27FC236}">
                        <a16:creationId xmlns:a16="http://schemas.microsoft.com/office/drawing/2014/main" id="{1B8F73DB-0C17-887F-87A0-7C02162074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3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29" name="直線コネクタ 4028">
                    <a:extLst>
                      <a:ext uri="{FF2B5EF4-FFF2-40B4-BE49-F238E27FC236}">
                        <a16:creationId xmlns:a16="http://schemas.microsoft.com/office/drawing/2014/main" id="{882C0CA3-B0E2-3667-36B7-22CA21AD01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3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0" name="直線コネクタ 4029">
                    <a:extLst>
                      <a:ext uri="{FF2B5EF4-FFF2-40B4-BE49-F238E27FC236}">
                        <a16:creationId xmlns:a16="http://schemas.microsoft.com/office/drawing/2014/main" id="{B023DB3F-53E1-C2EC-70C7-6F177605D4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5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1" name="直線コネクタ 4030">
                    <a:extLst>
                      <a:ext uri="{FF2B5EF4-FFF2-40B4-BE49-F238E27FC236}">
                        <a16:creationId xmlns:a16="http://schemas.microsoft.com/office/drawing/2014/main" id="{393C841E-4224-A28D-CEFE-7A28571342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4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2" name="直線コネクタ 4031">
                    <a:extLst>
                      <a:ext uri="{FF2B5EF4-FFF2-40B4-BE49-F238E27FC236}">
                        <a16:creationId xmlns:a16="http://schemas.microsoft.com/office/drawing/2014/main" id="{912CE189-3A56-38FF-353F-DCD4B18E7C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4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3" name="直線コネクタ 4032">
                    <a:extLst>
                      <a:ext uri="{FF2B5EF4-FFF2-40B4-BE49-F238E27FC236}">
                        <a16:creationId xmlns:a16="http://schemas.microsoft.com/office/drawing/2014/main" id="{5CDB799C-FECD-3094-D96C-651703F7CA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5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4" name="直線コネクタ 4033">
                    <a:extLst>
                      <a:ext uri="{FF2B5EF4-FFF2-40B4-BE49-F238E27FC236}">
                        <a16:creationId xmlns:a16="http://schemas.microsoft.com/office/drawing/2014/main" id="{EB2449FD-2674-443B-3464-1BF944A4DC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5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5" name="直線コネクタ 4034">
                    <a:extLst>
                      <a:ext uri="{FF2B5EF4-FFF2-40B4-BE49-F238E27FC236}">
                        <a16:creationId xmlns:a16="http://schemas.microsoft.com/office/drawing/2014/main" id="{76C5A49C-721E-933A-0FE0-0DDE93A503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6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6" name="直線コネクタ 4035">
                    <a:extLst>
                      <a:ext uri="{FF2B5EF4-FFF2-40B4-BE49-F238E27FC236}">
                        <a16:creationId xmlns:a16="http://schemas.microsoft.com/office/drawing/2014/main" id="{4F286EE7-EE1E-0E46-9252-314236C8A6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6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7" name="直線コネクタ 4036">
                    <a:extLst>
                      <a:ext uri="{FF2B5EF4-FFF2-40B4-BE49-F238E27FC236}">
                        <a16:creationId xmlns:a16="http://schemas.microsoft.com/office/drawing/2014/main" id="{F175793A-814E-EA0C-B4FA-B5C2C00F4BE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6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8" name="直線コネクタ 4037">
                    <a:extLst>
                      <a:ext uri="{FF2B5EF4-FFF2-40B4-BE49-F238E27FC236}">
                        <a16:creationId xmlns:a16="http://schemas.microsoft.com/office/drawing/2014/main" id="{ED08DEB8-C3EB-A056-C545-0CD5BE22C8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39" name="直線コネクタ 4038">
                    <a:extLst>
                      <a:ext uri="{FF2B5EF4-FFF2-40B4-BE49-F238E27FC236}">
                        <a16:creationId xmlns:a16="http://schemas.microsoft.com/office/drawing/2014/main" id="{242BE843-E706-FE6D-2DCF-4D5A079B2A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9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0" name="直線コネクタ 4039">
                    <a:extLst>
                      <a:ext uri="{FF2B5EF4-FFF2-40B4-BE49-F238E27FC236}">
                        <a16:creationId xmlns:a16="http://schemas.microsoft.com/office/drawing/2014/main" id="{D44977CF-B715-FA81-8B1F-164EBD31D9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1" name="直線コネクタ 4040">
                    <a:extLst>
                      <a:ext uri="{FF2B5EF4-FFF2-40B4-BE49-F238E27FC236}">
                        <a16:creationId xmlns:a16="http://schemas.microsoft.com/office/drawing/2014/main" id="{78B1D140-E6C6-FAC5-9108-96D3F4BA92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2" name="直線コネクタ 4041">
                    <a:extLst>
                      <a:ext uri="{FF2B5EF4-FFF2-40B4-BE49-F238E27FC236}">
                        <a16:creationId xmlns:a16="http://schemas.microsoft.com/office/drawing/2014/main" id="{A5E2BD5C-5EB7-BE5D-B3D1-0831BD13B0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3" name="直線コネクタ 4042">
                    <a:extLst>
                      <a:ext uri="{FF2B5EF4-FFF2-40B4-BE49-F238E27FC236}">
                        <a16:creationId xmlns:a16="http://schemas.microsoft.com/office/drawing/2014/main" id="{DBC7B4B9-7EE3-A4A7-C4A5-BB40E1F8A4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9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4" name="直線コネクタ 4043">
                    <a:extLst>
                      <a:ext uri="{FF2B5EF4-FFF2-40B4-BE49-F238E27FC236}">
                        <a16:creationId xmlns:a16="http://schemas.microsoft.com/office/drawing/2014/main" id="{11EF34CE-CBD8-8C62-D103-5643AE59B8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0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5" name="直線コネクタ 4044">
                    <a:extLst>
                      <a:ext uri="{FF2B5EF4-FFF2-40B4-BE49-F238E27FC236}">
                        <a16:creationId xmlns:a16="http://schemas.microsoft.com/office/drawing/2014/main" id="{8EAAAC37-0F9F-D5E4-97AB-1B9BFEBAD2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9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6" name="直線コネクタ 4045">
                    <a:extLst>
                      <a:ext uri="{FF2B5EF4-FFF2-40B4-BE49-F238E27FC236}">
                        <a16:creationId xmlns:a16="http://schemas.microsoft.com/office/drawing/2014/main" id="{BE85DE5D-75B7-4A3B-D8C3-B8FAE73754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0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7" name="直線コネクタ 4046">
                    <a:extLst>
                      <a:ext uri="{FF2B5EF4-FFF2-40B4-BE49-F238E27FC236}">
                        <a16:creationId xmlns:a16="http://schemas.microsoft.com/office/drawing/2014/main" id="{86A8D76C-9BAE-5E77-709D-433147D621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0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8" name="直線コネクタ 4047">
                    <a:extLst>
                      <a:ext uri="{FF2B5EF4-FFF2-40B4-BE49-F238E27FC236}">
                        <a16:creationId xmlns:a16="http://schemas.microsoft.com/office/drawing/2014/main" id="{D27F78E2-1933-CC2E-0AC9-8C71BD7C3C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3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49" name="直線コネクタ 4048">
                    <a:extLst>
                      <a:ext uri="{FF2B5EF4-FFF2-40B4-BE49-F238E27FC236}">
                        <a16:creationId xmlns:a16="http://schemas.microsoft.com/office/drawing/2014/main" id="{63F442FF-2265-65F4-52C9-8AB953BA55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1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0" name="直線コネクタ 4049">
                    <a:extLst>
                      <a:ext uri="{FF2B5EF4-FFF2-40B4-BE49-F238E27FC236}">
                        <a16:creationId xmlns:a16="http://schemas.microsoft.com/office/drawing/2014/main" id="{B45FE6F5-2C7E-F41B-6816-64F3EC528F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1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1" name="直線コネクタ 4050">
                    <a:extLst>
                      <a:ext uri="{FF2B5EF4-FFF2-40B4-BE49-F238E27FC236}">
                        <a16:creationId xmlns:a16="http://schemas.microsoft.com/office/drawing/2014/main" id="{64A83FE9-FE6F-ADA3-2D96-6FD89E8B1D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2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2" name="直線コネクタ 4051">
                    <a:extLst>
                      <a:ext uri="{FF2B5EF4-FFF2-40B4-BE49-F238E27FC236}">
                        <a16:creationId xmlns:a16="http://schemas.microsoft.com/office/drawing/2014/main" id="{D241D2EB-E0F6-FF52-C07A-ED4326699D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2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3" name="直線コネクタ 4052">
                    <a:extLst>
                      <a:ext uri="{FF2B5EF4-FFF2-40B4-BE49-F238E27FC236}">
                        <a16:creationId xmlns:a16="http://schemas.microsoft.com/office/drawing/2014/main" id="{974D4622-C3D0-1735-2B4B-B6FADF0158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3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4" name="直線コネクタ 4053">
                    <a:extLst>
                      <a:ext uri="{FF2B5EF4-FFF2-40B4-BE49-F238E27FC236}">
                        <a16:creationId xmlns:a16="http://schemas.microsoft.com/office/drawing/2014/main" id="{245D94DC-BBF7-A313-BD58-F437E8110F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3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5" name="直線コネクタ 4054">
                    <a:extLst>
                      <a:ext uri="{FF2B5EF4-FFF2-40B4-BE49-F238E27FC236}">
                        <a16:creationId xmlns:a16="http://schemas.microsoft.com/office/drawing/2014/main" id="{AE5B74DB-B6F3-6CF2-0AFD-CD7F75F65C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4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6" name="直線コネクタ 4055">
                    <a:extLst>
                      <a:ext uri="{FF2B5EF4-FFF2-40B4-BE49-F238E27FC236}">
                        <a16:creationId xmlns:a16="http://schemas.microsoft.com/office/drawing/2014/main" id="{77AFF721-C9ED-36EF-99A1-FCEBF1CB15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4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7" name="直線コネクタ 4056">
                    <a:extLst>
                      <a:ext uri="{FF2B5EF4-FFF2-40B4-BE49-F238E27FC236}">
                        <a16:creationId xmlns:a16="http://schemas.microsoft.com/office/drawing/2014/main" id="{B3B064AA-4570-3C76-B4EB-69738A8AEB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6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8" name="直線コネクタ 4057">
                    <a:extLst>
                      <a:ext uri="{FF2B5EF4-FFF2-40B4-BE49-F238E27FC236}">
                        <a16:creationId xmlns:a16="http://schemas.microsoft.com/office/drawing/2014/main" id="{AC0D3426-2DDB-86BD-0A1D-7750CB52A9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5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59" name="直線コネクタ 4058">
                    <a:extLst>
                      <a:ext uri="{FF2B5EF4-FFF2-40B4-BE49-F238E27FC236}">
                        <a16:creationId xmlns:a16="http://schemas.microsoft.com/office/drawing/2014/main" id="{C4BB2CBC-F462-42D0-8076-A8827E2A40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5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0" name="直線コネクタ 4059">
                    <a:extLst>
                      <a:ext uri="{FF2B5EF4-FFF2-40B4-BE49-F238E27FC236}">
                        <a16:creationId xmlns:a16="http://schemas.microsoft.com/office/drawing/2014/main" id="{B38FC13C-2ADC-5D03-D99E-D0D06FE64C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5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1" name="直線コネクタ 4060">
                    <a:extLst>
                      <a:ext uri="{FF2B5EF4-FFF2-40B4-BE49-F238E27FC236}">
                        <a16:creationId xmlns:a16="http://schemas.microsoft.com/office/drawing/2014/main" id="{6A87BCFB-6725-954F-5A79-AD12165467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6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2" name="直線コネクタ 4061">
                    <a:extLst>
                      <a:ext uri="{FF2B5EF4-FFF2-40B4-BE49-F238E27FC236}">
                        <a16:creationId xmlns:a16="http://schemas.microsoft.com/office/drawing/2014/main" id="{CACA2E12-3D72-FFAE-5AB6-8755DEAB49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7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3" name="直線コネクタ 4062">
                    <a:extLst>
                      <a:ext uri="{FF2B5EF4-FFF2-40B4-BE49-F238E27FC236}">
                        <a16:creationId xmlns:a16="http://schemas.microsoft.com/office/drawing/2014/main" id="{69B97BFF-4A4E-F888-496E-AA96B19BF3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6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4" name="直線コネクタ 4063">
                    <a:extLst>
                      <a:ext uri="{FF2B5EF4-FFF2-40B4-BE49-F238E27FC236}">
                        <a16:creationId xmlns:a16="http://schemas.microsoft.com/office/drawing/2014/main" id="{47F3028A-13AB-373C-8E93-A00FD10274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7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5" name="直線コネクタ 4064">
                    <a:extLst>
                      <a:ext uri="{FF2B5EF4-FFF2-40B4-BE49-F238E27FC236}">
                        <a16:creationId xmlns:a16="http://schemas.microsoft.com/office/drawing/2014/main" id="{50121466-1D41-2A39-F753-D5DB933488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8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6" name="直線コネクタ 4065">
                    <a:extLst>
                      <a:ext uri="{FF2B5EF4-FFF2-40B4-BE49-F238E27FC236}">
                        <a16:creationId xmlns:a16="http://schemas.microsoft.com/office/drawing/2014/main" id="{F50E050E-38EF-1A4B-2791-5B83A80903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0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7" name="直線コネクタ 4066">
                    <a:extLst>
                      <a:ext uri="{FF2B5EF4-FFF2-40B4-BE49-F238E27FC236}">
                        <a16:creationId xmlns:a16="http://schemas.microsoft.com/office/drawing/2014/main" id="{C288924D-016F-F74B-78F9-9BEFA8FC17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9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8" name="直線コネクタ 4067">
                    <a:extLst>
                      <a:ext uri="{FF2B5EF4-FFF2-40B4-BE49-F238E27FC236}">
                        <a16:creationId xmlns:a16="http://schemas.microsoft.com/office/drawing/2014/main" id="{81582120-1940-6368-4D34-6C18D13238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8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69" name="直線コネクタ 4068">
                    <a:extLst>
                      <a:ext uri="{FF2B5EF4-FFF2-40B4-BE49-F238E27FC236}">
                        <a16:creationId xmlns:a16="http://schemas.microsoft.com/office/drawing/2014/main" id="{8750BD9B-6B81-1224-618D-901395475A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9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0" name="直線コネクタ 4069">
                    <a:extLst>
                      <a:ext uri="{FF2B5EF4-FFF2-40B4-BE49-F238E27FC236}">
                        <a16:creationId xmlns:a16="http://schemas.microsoft.com/office/drawing/2014/main" id="{2127B3E9-C7E9-5DA1-BDAC-451094E0E1E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9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1" name="直線コネクタ 4070">
                    <a:extLst>
                      <a:ext uri="{FF2B5EF4-FFF2-40B4-BE49-F238E27FC236}">
                        <a16:creationId xmlns:a16="http://schemas.microsoft.com/office/drawing/2014/main" id="{70B899BA-98F4-EF5C-4B84-684EA3B036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0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2" name="直線コネクタ 4071">
                    <a:extLst>
                      <a:ext uri="{FF2B5EF4-FFF2-40B4-BE49-F238E27FC236}">
                        <a16:creationId xmlns:a16="http://schemas.microsoft.com/office/drawing/2014/main" id="{CC17F38D-82D3-1993-8619-35F3DB0152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0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3" name="直線コネクタ 4072">
                    <a:extLst>
                      <a:ext uri="{FF2B5EF4-FFF2-40B4-BE49-F238E27FC236}">
                        <a16:creationId xmlns:a16="http://schemas.microsoft.com/office/drawing/2014/main" id="{80672AE3-BC61-C109-823B-49EF2D200B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1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4" name="直線コネクタ 4073">
                    <a:extLst>
                      <a:ext uri="{FF2B5EF4-FFF2-40B4-BE49-F238E27FC236}">
                        <a16:creationId xmlns:a16="http://schemas.microsoft.com/office/drawing/2014/main" id="{7A12FDAC-2C09-B09C-FC79-C2191EDD96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1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5" name="直線コネクタ 4074">
                    <a:extLst>
                      <a:ext uri="{FF2B5EF4-FFF2-40B4-BE49-F238E27FC236}">
                        <a16:creationId xmlns:a16="http://schemas.microsoft.com/office/drawing/2014/main" id="{22DFAE5E-34E9-3F1B-B91F-49766CAD43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3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6" name="直線コネクタ 4075">
                    <a:extLst>
                      <a:ext uri="{FF2B5EF4-FFF2-40B4-BE49-F238E27FC236}">
                        <a16:creationId xmlns:a16="http://schemas.microsoft.com/office/drawing/2014/main" id="{9B12EFFE-757B-138B-F8E6-5924218601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2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7" name="直線コネクタ 4076">
                    <a:extLst>
                      <a:ext uri="{FF2B5EF4-FFF2-40B4-BE49-F238E27FC236}">
                        <a16:creationId xmlns:a16="http://schemas.microsoft.com/office/drawing/2014/main" id="{5B9ACE66-D78A-476C-67DB-584759338E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2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8" name="直線コネクタ 4077">
                    <a:extLst>
                      <a:ext uri="{FF2B5EF4-FFF2-40B4-BE49-F238E27FC236}">
                        <a16:creationId xmlns:a16="http://schemas.microsoft.com/office/drawing/2014/main" id="{3F1ACBED-E8D6-11B3-CFA9-4CE1FD95D7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3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79" name="直線コネクタ 4078">
                    <a:extLst>
                      <a:ext uri="{FF2B5EF4-FFF2-40B4-BE49-F238E27FC236}">
                        <a16:creationId xmlns:a16="http://schemas.microsoft.com/office/drawing/2014/main" id="{F79CB8D0-6600-6FD4-532C-62E3175053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3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0" name="直線コネクタ 4079">
                    <a:extLst>
                      <a:ext uri="{FF2B5EF4-FFF2-40B4-BE49-F238E27FC236}">
                        <a16:creationId xmlns:a16="http://schemas.microsoft.com/office/drawing/2014/main" id="{26F72B2D-DDB8-E212-F8F5-EE720450D2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4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1" name="直線コネクタ 4080">
                    <a:extLst>
                      <a:ext uri="{FF2B5EF4-FFF2-40B4-BE49-F238E27FC236}">
                        <a16:creationId xmlns:a16="http://schemas.microsoft.com/office/drawing/2014/main" id="{A54877E8-8018-0C36-1C73-B406098287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4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2" name="直線コネクタ 4081">
                    <a:extLst>
                      <a:ext uri="{FF2B5EF4-FFF2-40B4-BE49-F238E27FC236}">
                        <a16:creationId xmlns:a16="http://schemas.microsoft.com/office/drawing/2014/main" id="{DFE33F8A-29DE-39B3-A82A-8A0DF154D9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4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3" name="直線コネクタ 4082">
                    <a:extLst>
                      <a:ext uri="{FF2B5EF4-FFF2-40B4-BE49-F238E27FC236}">
                        <a16:creationId xmlns:a16="http://schemas.microsoft.com/office/drawing/2014/main" id="{F65FF241-489B-4470-11B2-C2C742CBEA9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5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4" name="直線コネクタ 4083">
                    <a:extLst>
                      <a:ext uri="{FF2B5EF4-FFF2-40B4-BE49-F238E27FC236}">
                        <a16:creationId xmlns:a16="http://schemas.microsoft.com/office/drawing/2014/main" id="{242639A0-F002-B740-0E68-5978E8C0DC6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7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5" name="直線コネクタ 4084">
                    <a:extLst>
                      <a:ext uri="{FF2B5EF4-FFF2-40B4-BE49-F238E27FC236}">
                        <a16:creationId xmlns:a16="http://schemas.microsoft.com/office/drawing/2014/main" id="{0EFED2FB-E18E-EA78-A414-45A9EC30F9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6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6" name="直線コネクタ 4085">
                    <a:extLst>
                      <a:ext uri="{FF2B5EF4-FFF2-40B4-BE49-F238E27FC236}">
                        <a16:creationId xmlns:a16="http://schemas.microsoft.com/office/drawing/2014/main" id="{65FF5D99-6A49-865A-DB62-85FB0B1A4A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5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7" name="直線コネクタ 4086">
                    <a:extLst>
                      <a:ext uri="{FF2B5EF4-FFF2-40B4-BE49-F238E27FC236}">
                        <a16:creationId xmlns:a16="http://schemas.microsoft.com/office/drawing/2014/main" id="{2E35AEC6-24EB-BF00-2510-8B8552D1D9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6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8" name="直線コネクタ 4087">
                    <a:extLst>
                      <a:ext uri="{FF2B5EF4-FFF2-40B4-BE49-F238E27FC236}">
                        <a16:creationId xmlns:a16="http://schemas.microsoft.com/office/drawing/2014/main" id="{69019D01-5F27-2B5E-5055-11C0F59548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7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89" name="直線コネクタ 4088">
                    <a:extLst>
                      <a:ext uri="{FF2B5EF4-FFF2-40B4-BE49-F238E27FC236}">
                        <a16:creationId xmlns:a16="http://schemas.microsoft.com/office/drawing/2014/main" id="{AB0008CF-B2D3-8DAD-02C8-3E7CDB4640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8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0" name="直線コネクタ 4089">
                    <a:extLst>
                      <a:ext uri="{FF2B5EF4-FFF2-40B4-BE49-F238E27FC236}">
                        <a16:creationId xmlns:a16="http://schemas.microsoft.com/office/drawing/2014/main" id="{2D5F4A0D-3F4C-5EDF-404E-0214E7C8726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7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1" name="直線コネクタ 4090">
                    <a:extLst>
                      <a:ext uri="{FF2B5EF4-FFF2-40B4-BE49-F238E27FC236}">
                        <a16:creationId xmlns:a16="http://schemas.microsoft.com/office/drawing/2014/main" id="{CD1CBCC3-77C9-B394-6C9E-F1EE3624FA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8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2" name="直線コネクタ 4091">
                    <a:extLst>
                      <a:ext uri="{FF2B5EF4-FFF2-40B4-BE49-F238E27FC236}">
                        <a16:creationId xmlns:a16="http://schemas.microsoft.com/office/drawing/2014/main" id="{5886BB43-BE2A-FCC4-DE02-4C651F777D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8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3" name="直線コネクタ 4092">
                    <a:extLst>
                      <a:ext uri="{FF2B5EF4-FFF2-40B4-BE49-F238E27FC236}">
                        <a16:creationId xmlns:a16="http://schemas.microsoft.com/office/drawing/2014/main" id="{2FB86CA6-0B61-6165-5123-3453C8DA1F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1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4" name="直線コネクタ 4093">
                    <a:extLst>
                      <a:ext uri="{FF2B5EF4-FFF2-40B4-BE49-F238E27FC236}">
                        <a16:creationId xmlns:a16="http://schemas.microsoft.com/office/drawing/2014/main" id="{025D88E3-D415-F2F7-03FA-F597B0AC89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9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5" name="直線コネクタ 4094">
                    <a:extLst>
                      <a:ext uri="{FF2B5EF4-FFF2-40B4-BE49-F238E27FC236}">
                        <a16:creationId xmlns:a16="http://schemas.microsoft.com/office/drawing/2014/main" id="{10C46A1C-8524-8E67-9A47-A3CFE13FB1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29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6" name="直線コネクタ 4095">
                    <a:extLst>
                      <a:ext uri="{FF2B5EF4-FFF2-40B4-BE49-F238E27FC236}">
                        <a16:creationId xmlns:a16="http://schemas.microsoft.com/office/drawing/2014/main" id="{B021ADFB-B4D6-D188-037B-5C1080A571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0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7" name="直線コネクタ 4096">
                    <a:extLst>
                      <a:ext uri="{FF2B5EF4-FFF2-40B4-BE49-F238E27FC236}">
                        <a16:creationId xmlns:a16="http://schemas.microsoft.com/office/drawing/2014/main" id="{0244854D-8067-86CA-0B87-C7722D01E1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0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8" name="直線コネクタ 4097">
                    <a:extLst>
                      <a:ext uri="{FF2B5EF4-FFF2-40B4-BE49-F238E27FC236}">
                        <a16:creationId xmlns:a16="http://schemas.microsoft.com/office/drawing/2014/main" id="{B6B9E252-19E8-59A9-B9C8-05C717FD378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1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99" name="直線コネクタ 4098">
                    <a:extLst>
                      <a:ext uri="{FF2B5EF4-FFF2-40B4-BE49-F238E27FC236}">
                        <a16:creationId xmlns:a16="http://schemas.microsoft.com/office/drawing/2014/main" id="{AC3B2CC0-2667-807F-FF9C-834A6F69EC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1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0" name="直線コネクタ 4099">
                    <a:extLst>
                      <a:ext uri="{FF2B5EF4-FFF2-40B4-BE49-F238E27FC236}">
                        <a16:creationId xmlns:a16="http://schemas.microsoft.com/office/drawing/2014/main" id="{D2A3CA66-DEBF-26A5-C390-5EA270ADBD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2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1" name="直線コネクタ 4100">
                    <a:extLst>
                      <a:ext uri="{FF2B5EF4-FFF2-40B4-BE49-F238E27FC236}">
                        <a16:creationId xmlns:a16="http://schemas.microsoft.com/office/drawing/2014/main" id="{4464207B-EA56-01D3-D872-72F8447C3D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2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2" name="直線コネクタ 4101">
                    <a:extLst>
                      <a:ext uri="{FF2B5EF4-FFF2-40B4-BE49-F238E27FC236}">
                        <a16:creationId xmlns:a16="http://schemas.microsoft.com/office/drawing/2014/main" id="{08160D26-E1A5-E446-4274-374C334F57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4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3" name="直線コネクタ 4102">
                    <a:extLst>
                      <a:ext uri="{FF2B5EF4-FFF2-40B4-BE49-F238E27FC236}">
                        <a16:creationId xmlns:a16="http://schemas.microsoft.com/office/drawing/2014/main" id="{80290F50-2132-9628-9C55-9B430A61B84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3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4" name="直線コネクタ 4103">
                    <a:extLst>
                      <a:ext uri="{FF2B5EF4-FFF2-40B4-BE49-F238E27FC236}">
                        <a16:creationId xmlns:a16="http://schemas.microsoft.com/office/drawing/2014/main" id="{6D9814F6-B5B6-EF55-CD72-9714B3A089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3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5" name="直線コネクタ 4104">
                    <a:extLst>
                      <a:ext uri="{FF2B5EF4-FFF2-40B4-BE49-F238E27FC236}">
                        <a16:creationId xmlns:a16="http://schemas.microsoft.com/office/drawing/2014/main" id="{7250E338-90AD-A07C-829F-57F6CEAF86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3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6" name="直線コネクタ 4105">
                    <a:extLst>
                      <a:ext uri="{FF2B5EF4-FFF2-40B4-BE49-F238E27FC236}">
                        <a16:creationId xmlns:a16="http://schemas.microsoft.com/office/drawing/2014/main" id="{4E57A05E-2426-FFD0-5866-9BD4BB8F145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4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7" name="直線コネクタ 4106">
                    <a:extLst>
                      <a:ext uri="{FF2B5EF4-FFF2-40B4-BE49-F238E27FC236}">
                        <a16:creationId xmlns:a16="http://schemas.microsoft.com/office/drawing/2014/main" id="{65C7BCD4-0179-6F62-4FBE-2283C824AA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5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8" name="直線コネクタ 4107">
                    <a:extLst>
                      <a:ext uri="{FF2B5EF4-FFF2-40B4-BE49-F238E27FC236}">
                        <a16:creationId xmlns:a16="http://schemas.microsoft.com/office/drawing/2014/main" id="{939CE0F0-3EF1-7054-463F-4B47565F2C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4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09" name="直線コネクタ 4108">
                    <a:extLst>
                      <a:ext uri="{FF2B5EF4-FFF2-40B4-BE49-F238E27FC236}">
                        <a16:creationId xmlns:a16="http://schemas.microsoft.com/office/drawing/2014/main" id="{B44EA900-4B90-B930-EBD5-0FDF14C896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5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0" name="直線コネクタ 4109">
                    <a:extLst>
                      <a:ext uri="{FF2B5EF4-FFF2-40B4-BE49-F238E27FC236}">
                        <a16:creationId xmlns:a16="http://schemas.microsoft.com/office/drawing/2014/main" id="{59376152-9615-CFA3-8FE5-A82D7BC29F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6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1" name="直線コネクタ 4110">
                    <a:extLst>
                      <a:ext uri="{FF2B5EF4-FFF2-40B4-BE49-F238E27FC236}">
                        <a16:creationId xmlns:a16="http://schemas.microsoft.com/office/drawing/2014/main" id="{A7043D14-411B-F1A9-986B-90DAAB67E1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8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2" name="直線コネクタ 4111">
                    <a:extLst>
                      <a:ext uri="{FF2B5EF4-FFF2-40B4-BE49-F238E27FC236}">
                        <a16:creationId xmlns:a16="http://schemas.microsoft.com/office/drawing/2014/main" id="{15555529-AE43-5F65-D047-806B4D8581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7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3" name="直線コネクタ 4112">
                    <a:extLst>
                      <a:ext uri="{FF2B5EF4-FFF2-40B4-BE49-F238E27FC236}">
                        <a16:creationId xmlns:a16="http://schemas.microsoft.com/office/drawing/2014/main" id="{5E730808-13BA-30DE-0A3E-C9555E78A9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6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4" name="直線コネクタ 4113">
                    <a:extLst>
                      <a:ext uri="{FF2B5EF4-FFF2-40B4-BE49-F238E27FC236}">
                        <a16:creationId xmlns:a16="http://schemas.microsoft.com/office/drawing/2014/main" id="{63BC20E7-F6DA-4069-6D60-E7066A5D4F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7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5" name="直線コネクタ 4114">
                    <a:extLst>
                      <a:ext uri="{FF2B5EF4-FFF2-40B4-BE49-F238E27FC236}">
                        <a16:creationId xmlns:a16="http://schemas.microsoft.com/office/drawing/2014/main" id="{34725BBA-99AB-5B0B-83DF-FEEE2B1833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7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6" name="直線コネクタ 4115">
                    <a:extLst>
                      <a:ext uri="{FF2B5EF4-FFF2-40B4-BE49-F238E27FC236}">
                        <a16:creationId xmlns:a16="http://schemas.microsoft.com/office/drawing/2014/main" id="{56C080AD-9AB3-2834-0092-D135412A56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8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7" name="直線コネクタ 4116">
                    <a:extLst>
                      <a:ext uri="{FF2B5EF4-FFF2-40B4-BE49-F238E27FC236}">
                        <a16:creationId xmlns:a16="http://schemas.microsoft.com/office/drawing/2014/main" id="{3E3C95F5-71E8-75BE-1E82-94F6D2A0AC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8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8" name="直線コネクタ 4117">
                    <a:extLst>
                      <a:ext uri="{FF2B5EF4-FFF2-40B4-BE49-F238E27FC236}">
                        <a16:creationId xmlns:a16="http://schemas.microsoft.com/office/drawing/2014/main" id="{DDD6AF38-1F05-0CC7-ED93-39697ACDFE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9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9" name="直線コネクタ 4118">
                    <a:extLst>
                      <a:ext uri="{FF2B5EF4-FFF2-40B4-BE49-F238E27FC236}">
                        <a16:creationId xmlns:a16="http://schemas.microsoft.com/office/drawing/2014/main" id="{2BD15F57-FAE7-552C-A0C3-F85AB97368E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9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0" name="直線コネクタ 4119">
                    <a:extLst>
                      <a:ext uri="{FF2B5EF4-FFF2-40B4-BE49-F238E27FC236}">
                        <a16:creationId xmlns:a16="http://schemas.microsoft.com/office/drawing/2014/main" id="{5A2AC290-2BF0-E481-58D7-F0BDCBBD340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1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1" name="直線コネクタ 4120">
                    <a:extLst>
                      <a:ext uri="{FF2B5EF4-FFF2-40B4-BE49-F238E27FC236}">
                        <a16:creationId xmlns:a16="http://schemas.microsoft.com/office/drawing/2014/main" id="{67B422F7-DD34-EF78-A4B6-9DECEB3C12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0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2" name="直線コネクタ 4121">
                    <a:extLst>
                      <a:ext uri="{FF2B5EF4-FFF2-40B4-BE49-F238E27FC236}">
                        <a16:creationId xmlns:a16="http://schemas.microsoft.com/office/drawing/2014/main" id="{A99AE96D-0B4C-5CCB-D960-52A4306B76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0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3" name="直線コネクタ 4122">
                    <a:extLst>
                      <a:ext uri="{FF2B5EF4-FFF2-40B4-BE49-F238E27FC236}">
                        <a16:creationId xmlns:a16="http://schemas.microsoft.com/office/drawing/2014/main" id="{00A42091-7DC2-6E74-A9D0-BC0E390711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1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4" name="直線コネクタ 4123">
                    <a:extLst>
                      <a:ext uri="{FF2B5EF4-FFF2-40B4-BE49-F238E27FC236}">
                        <a16:creationId xmlns:a16="http://schemas.microsoft.com/office/drawing/2014/main" id="{6E9CE4F9-D24B-6215-999E-E211FD3CE12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1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5" name="直線コネクタ 4124">
                    <a:extLst>
                      <a:ext uri="{FF2B5EF4-FFF2-40B4-BE49-F238E27FC236}">
                        <a16:creationId xmlns:a16="http://schemas.microsoft.com/office/drawing/2014/main" id="{DA829D71-416D-7F8A-B928-B309540B6E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2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6" name="直線コネクタ 4125">
                    <a:extLst>
                      <a:ext uri="{FF2B5EF4-FFF2-40B4-BE49-F238E27FC236}">
                        <a16:creationId xmlns:a16="http://schemas.microsoft.com/office/drawing/2014/main" id="{02C5531F-00FE-F299-69D1-AD430E162C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2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7" name="直線コネクタ 4126">
                    <a:extLst>
                      <a:ext uri="{FF2B5EF4-FFF2-40B4-BE49-F238E27FC236}">
                        <a16:creationId xmlns:a16="http://schemas.microsoft.com/office/drawing/2014/main" id="{2D16B429-C44F-3A0F-3562-65426BAACF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2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8" name="直線コネクタ 4127">
                    <a:extLst>
                      <a:ext uri="{FF2B5EF4-FFF2-40B4-BE49-F238E27FC236}">
                        <a16:creationId xmlns:a16="http://schemas.microsoft.com/office/drawing/2014/main" id="{91E5BF01-7EAA-22D9-C46B-1A7336A0F5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3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9" name="直線コネクタ 4128">
                    <a:extLst>
                      <a:ext uri="{FF2B5EF4-FFF2-40B4-BE49-F238E27FC236}">
                        <a16:creationId xmlns:a16="http://schemas.microsoft.com/office/drawing/2014/main" id="{A275541F-8852-66D7-A792-3C7F9F81D6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5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0" name="直線コネクタ 4129">
                    <a:extLst>
                      <a:ext uri="{FF2B5EF4-FFF2-40B4-BE49-F238E27FC236}">
                        <a16:creationId xmlns:a16="http://schemas.microsoft.com/office/drawing/2014/main" id="{03B56D40-CB85-879F-5996-55E2530072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4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1" name="直線コネクタ 4130">
                    <a:extLst>
                      <a:ext uri="{FF2B5EF4-FFF2-40B4-BE49-F238E27FC236}">
                        <a16:creationId xmlns:a16="http://schemas.microsoft.com/office/drawing/2014/main" id="{C8260817-0BB0-6423-A8D8-9B61109325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3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2" name="直線コネクタ 4131">
                    <a:extLst>
                      <a:ext uri="{FF2B5EF4-FFF2-40B4-BE49-F238E27FC236}">
                        <a16:creationId xmlns:a16="http://schemas.microsoft.com/office/drawing/2014/main" id="{A0A2F11F-EE8F-B9A7-A2AF-411D59AFB7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4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3" name="直線コネクタ 4132">
                    <a:extLst>
                      <a:ext uri="{FF2B5EF4-FFF2-40B4-BE49-F238E27FC236}">
                        <a16:creationId xmlns:a16="http://schemas.microsoft.com/office/drawing/2014/main" id="{468B610E-49A4-B246-6807-64D392A379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5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4" name="直線コネクタ 4133">
                    <a:extLst>
                      <a:ext uri="{FF2B5EF4-FFF2-40B4-BE49-F238E27FC236}">
                        <a16:creationId xmlns:a16="http://schemas.microsoft.com/office/drawing/2014/main" id="{268DA93D-89EF-5EE3-9465-3532182F34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6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5" name="直線コネクタ 4134">
                    <a:extLst>
                      <a:ext uri="{FF2B5EF4-FFF2-40B4-BE49-F238E27FC236}">
                        <a16:creationId xmlns:a16="http://schemas.microsoft.com/office/drawing/2014/main" id="{8538404D-895A-9B85-F02E-A1A35D2E33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5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6" name="直線コネクタ 4135">
                    <a:extLst>
                      <a:ext uri="{FF2B5EF4-FFF2-40B4-BE49-F238E27FC236}">
                        <a16:creationId xmlns:a16="http://schemas.microsoft.com/office/drawing/2014/main" id="{A647C9DA-8F4C-525E-9388-EB0CE2E6FC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6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7" name="直線コネクタ 4136">
                    <a:extLst>
                      <a:ext uri="{FF2B5EF4-FFF2-40B4-BE49-F238E27FC236}">
                        <a16:creationId xmlns:a16="http://schemas.microsoft.com/office/drawing/2014/main" id="{4F5E1A7E-E488-75EC-4E15-858EF34B16D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6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8" name="直線コネクタ 4137">
                    <a:extLst>
                      <a:ext uri="{FF2B5EF4-FFF2-40B4-BE49-F238E27FC236}">
                        <a16:creationId xmlns:a16="http://schemas.microsoft.com/office/drawing/2014/main" id="{16B51144-CC7E-C419-DB68-DB0A63E9DE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9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9" name="直線コネクタ 4138">
                    <a:extLst>
                      <a:ext uri="{FF2B5EF4-FFF2-40B4-BE49-F238E27FC236}">
                        <a16:creationId xmlns:a16="http://schemas.microsoft.com/office/drawing/2014/main" id="{F6AEC8AA-AA40-3867-C530-CF31B771A1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7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0" name="直線コネクタ 4139">
                    <a:extLst>
                      <a:ext uri="{FF2B5EF4-FFF2-40B4-BE49-F238E27FC236}">
                        <a16:creationId xmlns:a16="http://schemas.microsoft.com/office/drawing/2014/main" id="{217492AC-3F33-B76D-3BCC-03BEAA7322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7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1" name="直線コネクタ 4140">
                    <a:extLst>
                      <a:ext uri="{FF2B5EF4-FFF2-40B4-BE49-F238E27FC236}">
                        <a16:creationId xmlns:a16="http://schemas.microsoft.com/office/drawing/2014/main" id="{4A24D29F-932F-EFA5-55ED-6C15EADAA0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8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2" name="直線コネクタ 4141">
                    <a:extLst>
                      <a:ext uri="{FF2B5EF4-FFF2-40B4-BE49-F238E27FC236}">
                        <a16:creationId xmlns:a16="http://schemas.microsoft.com/office/drawing/2014/main" id="{F1DC76AF-0BC7-31AC-DE5F-3023090CDF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8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3" name="直線コネクタ 4142">
                    <a:extLst>
                      <a:ext uri="{FF2B5EF4-FFF2-40B4-BE49-F238E27FC236}">
                        <a16:creationId xmlns:a16="http://schemas.microsoft.com/office/drawing/2014/main" id="{0EA91028-BB6D-BA91-DEBD-182B9A7A96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9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4" name="直線コネクタ 4143">
                    <a:extLst>
                      <a:ext uri="{FF2B5EF4-FFF2-40B4-BE49-F238E27FC236}">
                        <a16:creationId xmlns:a16="http://schemas.microsoft.com/office/drawing/2014/main" id="{0E47EEED-A7FC-CCAE-9013-955576FF7F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49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5" name="直線コネクタ 4144">
                    <a:extLst>
                      <a:ext uri="{FF2B5EF4-FFF2-40B4-BE49-F238E27FC236}">
                        <a16:creationId xmlns:a16="http://schemas.microsoft.com/office/drawing/2014/main" id="{EF65BBA4-89DF-3293-9FAB-485A53E9AE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0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6" name="直線コネクタ 4145">
                    <a:extLst>
                      <a:ext uri="{FF2B5EF4-FFF2-40B4-BE49-F238E27FC236}">
                        <a16:creationId xmlns:a16="http://schemas.microsoft.com/office/drawing/2014/main" id="{78633CA8-9F7A-189A-C6B3-F0359174BF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0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7" name="直線コネクタ 4146">
                    <a:extLst>
                      <a:ext uri="{FF2B5EF4-FFF2-40B4-BE49-F238E27FC236}">
                        <a16:creationId xmlns:a16="http://schemas.microsoft.com/office/drawing/2014/main" id="{A4B9F290-3530-92A6-1BCA-F28FA3D5A9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8" name="直線コネクタ 4147">
                    <a:extLst>
                      <a:ext uri="{FF2B5EF4-FFF2-40B4-BE49-F238E27FC236}">
                        <a16:creationId xmlns:a16="http://schemas.microsoft.com/office/drawing/2014/main" id="{341E12C4-FCAE-431E-1825-74A2233194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1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49" name="直線コネクタ 4148">
                    <a:extLst>
                      <a:ext uri="{FF2B5EF4-FFF2-40B4-BE49-F238E27FC236}">
                        <a16:creationId xmlns:a16="http://schemas.microsoft.com/office/drawing/2014/main" id="{BC763187-C7C7-E485-6A25-4A7A6EB471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1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0" name="直線コネクタ 4149">
                    <a:extLst>
                      <a:ext uri="{FF2B5EF4-FFF2-40B4-BE49-F238E27FC236}">
                        <a16:creationId xmlns:a16="http://schemas.microsoft.com/office/drawing/2014/main" id="{4DD5052A-A34B-3F9E-41C7-12100648BC3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1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1" name="直線コネクタ 4150">
                    <a:extLst>
                      <a:ext uri="{FF2B5EF4-FFF2-40B4-BE49-F238E27FC236}">
                        <a16:creationId xmlns:a16="http://schemas.microsoft.com/office/drawing/2014/main" id="{B661E81D-F17C-0541-ABC3-A94F6F21D0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2" name="直線コネクタ 4151">
                    <a:extLst>
                      <a:ext uri="{FF2B5EF4-FFF2-40B4-BE49-F238E27FC236}">
                        <a16:creationId xmlns:a16="http://schemas.microsoft.com/office/drawing/2014/main" id="{FA4BFE39-37F4-59B1-D8E5-79A9328CB8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3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3" name="直線コネクタ 4152">
                    <a:extLst>
                      <a:ext uri="{FF2B5EF4-FFF2-40B4-BE49-F238E27FC236}">
                        <a16:creationId xmlns:a16="http://schemas.microsoft.com/office/drawing/2014/main" id="{B77CA667-1D2B-118A-0398-8CB12A060D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4" name="直線コネクタ 4153">
                    <a:extLst>
                      <a:ext uri="{FF2B5EF4-FFF2-40B4-BE49-F238E27FC236}">
                        <a16:creationId xmlns:a16="http://schemas.microsoft.com/office/drawing/2014/main" id="{33F23E79-B055-1216-938D-871ECD1586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3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5" name="直線コネクタ 4154">
                    <a:extLst>
                      <a:ext uri="{FF2B5EF4-FFF2-40B4-BE49-F238E27FC236}">
                        <a16:creationId xmlns:a16="http://schemas.microsoft.com/office/drawing/2014/main" id="{291039B6-D446-F7CE-158F-1F5BB4CD4ED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4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6" name="直線コネクタ 4155">
                    <a:extLst>
                      <a:ext uri="{FF2B5EF4-FFF2-40B4-BE49-F238E27FC236}">
                        <a16:creationId xmlns:a16="http://schemas.microsoft.com/office/drawing/2014/main" id="{41124FA3-45C1-859F-8B23-A41FBDC5E4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6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7" name="直線コネクタ 4156">
                    <a:extLst>
                      <a:ext uri="{FF2B5EF4-FFF2-40B4-BE49-F238E27FC236}">
                        <a16:creationId xmlns:a16="http://schemas.microsoft.com/office/drawing/2014/main" id="{6BE3F0D9-EA91-7EC6-F2AC-B77F29D0EB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5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8" name="直線コネクタ 4157">
                    <a:extLst>
                      <a:ext uri="{FF2B5EF4-FFF2-40B4-BE49-F238E27FC236}">
                        <a16:creationId xmlns:a16="http://schemas.microsoft.com/office/drawing/2014/main" id="{B40FBAD9-6977-6526-AC0D-72995ED645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4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59" name="直線コネクタ 4158">
                    <a:extLst>
                      <a:ext uri="{FF2B5EF4-FFF2-40B4-BE49-F238E27FC236}">
                        <a16:creationId xmlns:a16="http://schemas.microsoft.com/office/drawing/2014/main" id="{37C011B6-92E1-F950-F007-6049C45F84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5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0" name="直線コネクタ 4159">
                    <a:extLst>
                      <a:ext uri="{FF2B5EF4-FFF2-40B4-BE49-F238E27FC236}">
                        <a16:creationId xmlns:a16="http://schemas.microsoft.com/office/drawing/2014/main" id="{7E0A8663-B809-1817-0F04-6598C414A69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5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1" name="直線コネクタ 4160">
                    <a:extLst>
                      <a:ext uri="{FF2B5EF4-FFF2-40B4-BE49-F238E27FC236}">
                        <a16:creationId xmlns:a16="http://schemas.microsoft.com/office/drawing/2014/main" id="{B0A2994F-A2A3-F765-B775-D677BB4BA4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6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2" name="直線コネクタ 4161">
                    <a:extLst>
                      <a:ext uri="{FF2B5EF4-FFF2-40B4-BE49-F238E27FC236}">
                        <a16:creationId xmlns:a16="http://schemas.microsoft.com/office/drawing/2014/main" id="{4FB15C3C-C621-3E51-BEFB-87C3884D8B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6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3" name="直線コネクタ 4162">
                    <a:extLst>
                      <a:ext uri="{FF2B5EF4-FFF2-40B4-BE49-F238E27FC236}">
                        <a16:creationId xmlns:a16="http://schemas.microsoft.com/office/drawing/2014/main" id="{1CA1016A-CA30-A25C-D95B-68D0893AC0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7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4" name="直線コネクタ 4163">
                    <a:extLst>
                      <a:ext uri="{FF2B5EF4-FFF2-40B4-BE49-F238E27FC236}">
                        <a16:creationId xmlns:a16="http://schemas.microsoft.com/office/drawing/2014/main" id="{143427B7-6232-9EEE-1FDC-6F99546BAF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7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5" name="直線コネクタ 4164">
                    <a:extLst>
                      <a:ext uri="{FF2B5EF4-FFF2-40B4-BE49-F238E27FC236}">
                        <a16:creationId xmlns:a16="http://schemas.microsoft.com/office/drawing/2014/main" id="{C0697E8B-36C8-8EA9-962D-CB7DF643E2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9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6" name="直線コネクタ 4165">
                    <a:extLst>
                      <a:ext uri="{FF2B5EF4-FFF2-40B4-BE49-F238E27FC236}">
                        <a16:creationId xmlns:a16="http://schemas.microsoft.com/office/drawing/2014/main" id="{70346B50-3008-BF71-4954-0011A4AA5C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8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7" name="直線コネクタ 4166">
                    <a:extLst>
                      <a:ext uri="{FF2B5EF4-FFF2-40B4-BE49-F238E27FC236}">
                        <a16:creationId xmlns:a16="http://schemas.microsoft.com/office/drawing/2014/main" id="{920C5A15-9AB9-ADA3-00DE-3A25196C34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8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8" name="直線コネクタ 4167">
                    <a:extLst>
                      <a:ext uri="{FF2B5EF4-FFF2-40B4-BE49-F238E27FC236}">
                        <a16:creationId xmlns:a16="http://schemas.microsoft.com/office/drawing/2014/main" id="{6FE6D72C-B62B-B6C1-3BFC-D0C8A24F42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9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69" name="直線コネクタ 4168">
                    <a:extLst>
                      <a:ext uri="{FF2B5EF4-FFF2-40B4-BE49-F238E27FC236}">
                        <a16:creationId xmlns:a16="http://schemas.microsoft.com/office/drawing/2014/main" id="{BD7E33D7-9AA2-23CF-2A85-B2388B758F2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9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0" name="直線コネクタ 4169">
                    <a:extLst>
                      <a:ext uri="{FF2B5EF4-FFF2-40B4-BE49-F238E27FC236}">
                        <a16:creationId xmlns:a16="http://schemas.microsoft.com/office/drawing/2014/main" id="{FAE86F9F-1564-1C31-E74A-F46D266506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0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1" name="直線コネクタ 4170">
                    <a:extLst>
                      <a:ext uri="{FF2B5EF4-FFF2-40B4-BE49-F238E27FC236}">
                        <a16:creationId xmlns:a16="http://schemas.microsoft.com/office/drawing/2014/main" id="{B3BEB912-2763-0A8C-32F5-7264130AD6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0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2" name="直線コネクタ 4171">
                    <a:extLst>
                      <a:ext uri="{FF2B5EF4-FFF2-40B4-BE49-F238E27FC236}">
                        <a16:creationId xmlns:a16="http://schemas.microsoft.com/office/drawing/2014/main" id="{186DA068-DC1E-62A9-194B-6FB60DFC9F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0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3" name="直線コネクタ 4172">
                    <a:extLst>
                      <a:ext uri="{FF2B5EF4-FFF2-40B4-BE49-F238E27FC236}">
                        <a16:creationId xmlns:a16="http://schemas.microsoft.com/office/drawing/2014/main" id="{49825A57-FC7A-E1B2-FFCD-F0F37EC67B3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1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4" name="直線コネクタ 4173">
                    <a:extLst>
                      <a:ext uri="{FF2B5EF4-FFF2-40B4-BE49-F238E27FC236}">
                        <a16:creationId xmlns:a16="http://schemas.microsoft.com/office/drawing/2014/main" id="{65991897-8DE9-E70C-7063-32EBCC4F79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3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5" name="直線コネクタ 4174">
                    <a:extLst>
                      <a:ext uri="{FF2B5EF4-FFF2-40B4-BE49-F238E27FC236}">
                        <a16:creationId xmlns:a16="http://schemas.microsoft.com/office/drawing/2014/main" id="{8C8EF229-0155-9540-6687-55D6206896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2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6" name="直線コネクタ 4175">
                    <a:extLst>
                      <a:ext uri="{FF2B5EF4-FFF2-40B4-BE49-F238E27FC236}">
                        <a16:creationId xmlns:a16="http://schemas.microsoft.com/office/drawing/2014/main" id="{7B906A30-387C-1B67-35B2-8C661481F12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1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7" name="直線コネクタ 4176">
                    <a:extLst>
                      <a:ext uri="{FF2B5EF4-FFF2-40B4-BE49-F238E27FC236}">
                        <a16:creationId xmlns:a16="http://schemas.microsoft.com/office/drawing/2014/main" id="{2DD9B61A-F877-84DA-1BF7-B6EBE03791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2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8" name="直線コネクタ 4177">
                    <a:extLst>
                      <a:ext uri="{FF2B5EF4-FFF2-40B4-BE49-F238E27FC236}">
                        <a16:creationId xmlns:a16="http://schemas.microsoft.com/office/drawing/2014/main" id="{44FB85F3-70A3-C6A9-215A-62282CA8E2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3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79" name="直線コネクタ 4178">
                    <a:extLst>
                      <a:ext uri="{FF2B5EF4-FFF2-40B4-BE49-F238E27FC236}">
                        <a16:creationId xmlns:a16="http://schemas.microsoft.com/office/drawing/2014/main" id="{98AB762C-5C1D-2425-EEF4-E7DA42E52A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4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0" name="直線コネクタ 4179">
                    <a:extLst>
                      <a:ext uri="{FF2B5EF4-FFF2-40B4-BE49-F238E27FC236}">
                        <a16:creationId xmlns:a16="http://schemas.microsoft.com/office/drawing/2014/main" id="{4A7E6BF1-B10A-6867-CA7D-C023EBF2D7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3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1" name="直線コネクタ 4180">
                    <a:extLst>
                      <a:ext uri="{FF2B5EF4-FFF2-40B4-BE49-F238E27FC236}">
                        <a16:creationId xmlns:a16="http://schemas.microsoft.com/office/drawing/2014/main" id="{E148C6A2-25B1-BDBF-BEF2-0BD149AABD0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4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2" name="直線コネクタ 4181">
                    <a:extLst>
                      <a:ext uri="{FF2B5EF4-FFF2-40B4-BE49-F238E27FC236}">
                        <a16:creationId xmlns:a16="http://schemas.microsoft.com/office/drawing/2014/main" id="{7C843659-CA46-D219-8AC4-A607202B4F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4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3" name="直線コネクタ 4182">
                    <a:extLst>
                      <a:ext uri="{FF2B5EF4-FFF2-40B4-BE49-F238E27FC236}">
                        <a16:creationId xmlns:a16="http://schemas.microsoft.com/office/drawing/2014/main" id="{E40F0865-3AB7-9553-61E2-ADBC99B3039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70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4" name="直線コネクタ 4183">
                    <a:extLst>
                      <a:ext uri="{FF2B5EF4-FFF2-40B4-BE49-F238E27FC236}">
                        <a16:creationId xmlns:a16="http://schemas.microsoft.com/office/drawing/2014/main" id="{50094D02-D128-355C-C464-EFE2AD54F3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5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5" name="直線コネクタ 4184">
                    <a:extLst>
                      <a:ext uri="{FF2B5EF4-FFF2-40B4-BE49-F238E27FC236}">
                        <a16:creationId xmlns:a16="http://schemas.microsoft.com/office/drawing/2014/main" id="{D2A2E568-9828-ACFB-8417-C5482FB90F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5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6" name="直線コネクタ 4185">
                    <a:extLst>
                      <a:ext uri="{FF2B5EF4-FFF2-40B4-BE49-F238E27FC236}">
                        <a16:creationId xmlns:a16="http://schemas.microsoft.com/office/drawing/2014/main" id="{3CD76DF7-A850-955F-2F89-21CC09B451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6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7" name="直線コネクタ 4186">
                    <a:extLst>
                      <a:ext uri="{FF2B5EF4-FFF2-40B4-BE49-F238E27FC236}">
                        <a16:creationId xmlns:a16="http://schemas.microsoft.com/office/drawing/2014/main" id="{BA659EFA-A7AC-683C-49C3-0085D1FD41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6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8" name="直線コネクタ 4187">
                    <a:extLst>
                      <a:ext uri="{FF2B5EF4-FFF2-40B4-BE49-F238E27FC236}">
                        <a16:creationId xmlns:a16="http://schemas.microsoft.com/office/drawing/2014/main" id="{C5F2C995-693D-295A-323A-67888B1A67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7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89" name="直線コネクタ 4188">
                    <a:extLst>
                      <a:ext uri="{FF2B5EF4-FFF2-40B4-BE49-F238E27FC236}">
                        <a16:creationId xmlns:a16="http://schemas.microsoft.com/office/drawing/2014/main" id="{D49C9E28-1ACF-DF89-5484-773E15D6C5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7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0" name="直線コネクタ 4189">
                    <a:extLst>
                      <a:ext uri="{FF2B5EF4-FFF2-40B4-BE49-F238E27FC236}">
                        <a16:creationId xmlns:a16="http://schemas.microsoft.com/office/drawing/2014/main" id="{569B596C-2C3A-E0AA-E9F7-3C103A8E9D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8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1" name="直線コネクタ 4190">
                    <a:extLst>
                      <a:ext uri="{FF2B5EF4-FFF2-40B4-BE49-F238E27FC236}">
                        <a16:creationId xmlns:a16="http://schemas.microsoft.com/office/drawing/2014/main" id="{21DBC9F0-B3D1-4C78-45E7-8AF0497204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8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2" name="直線コネクタ 4191">
                    <a:extLst>
                      <a:ext uri="{FF2B5EF4-FFF2-40B4-BE49-F238E27FC236}">
                        <a16:creationId xmlns:a16="http://schemas.microsoft.com/office/drawing/2014/main" id="{101D23A6-4640-ACEB-0A83-8E58EF922C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06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3" name="直線コネクタ 4192">
                    <a:extLst>
                      <a:ext uri="{FF2B5EF4-FFF2-40B4-BE49-F238E27FC236}">
                        <a16:creationId xmlns:a16="http://schemas.microsoft.com/office/drawing/2014/main" id="{CC187E8C-CCED-13B9-B976-68E08B90BE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9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4" name="直線コネクタ 4193">
                    <a:extLst>
                      <a:ext uri="{FF2B5EF4-FFF2-40B4-BE49-F238E27FC236}">
                        <a16:creationId xmlns:a16="http://schemas.microsoft.com/office/drawing/2014/main" id="{09D45A0B-A22E-9A4B-4026-BF06CF75D0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9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5" name="直線コネクタ 4194">
                    <a:extLst>
                      <a:ext uri="{FF2B5EF4-FFF2-40B4-BE49-F238E27FC236}">
                        <a16:creationId xmlns:a16="http://schemas.microsoft.com/office/drawing/2014/main" id="{72B6CFA5-7FDD-1FD9-F771-4198B53DA5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9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6" name="直線コネクタ 4195">
                    <a:extLst>
                      <a:ext uri="{FF2B5EF4-FFF2-40B4-BE49-F238E27FC236}">
                        <a16:creationId xmlns:a16="http://schemas.microsoft.com/office/drawing/2014/main" id="{60EE649B-9688-9DD9-3EA4-DD14D475F9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0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7" name="直線コネクタ 4196">
                    <a:extLst>
                      <a:ext uri="{FF2B5EF4-FFF2-40B4-BE49-F238E27FC236}">
                        <a16:creationId xmlns:a16="http://schemas.microsoft.com/office/drawing/2014/main" id="{0A8E8E6E-B767-C449-69BB-46656C3CDC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1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8" name="直線コネクタ 4197">
                    <a:extLst>
                      <a:ext uri="{FF2B5EF4-FFF2-40B4-BE49-F238E27FC236}">
                        <a16:creationId xmlns:a16="http://schemas.microsoft.com/office/drawing/2014/main" id="{477B271E-3551-B098-9936-0411DFA2DC6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0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99" name="直線コネクタ 4198">
                    <a:extLst>
                      <a:ext uri="{FF2B5EF4-FFF2-40B4-BE49-F238E27FC236}">
                        <a16:creationId xmlns:a16="http://schemas.microsoft.com/office/drawing/2014/main" id="{6E4EB1E3-2709-88FA-F72C-4789CEF35A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1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0" name="直線コネクタ 4199">
                    <a:extLst>
                      <a:ext uri="{FF2B5EF4-FFF2-40B4-BE49-F238E27FC236}">
                        <a16:creationId xmlns:a16="http://schemas.microsoft.com/office/drawing/2014/main" id="{1E954C7C-0BCC-963B-9568-3B806AD9C5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2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1" name="直線コネクタ 4200">
                    <a:extLst>
                      <a:ext uri="{FF2B5EF4-FFF2-40B4-BE49-F238E27FC236}">
                        <a16:creationId xmlns:a16="http://schemas.microsoft.com/office/drawing/2014/main" id="{CBEA00A1-5159-4720-9D6A-CD2E2F4BB97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42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2" name="直線コネクタ 4201">
                    <a:extLst>
                      <a:ext uri="{FF2B5EF4-FFF2-40B4-BE49-F238E27FC236}">
                        <a16:creationId xmlns:a16="http://schemas.microsoft.com/office/drawing/2014/main" id="{C8D423A9-F0B0-F564-364C-66FEE12046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3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3" name="直線コネクタ 4202">
                    <a:extLst>
                      <a:ext uri="{FF2B5EF4-FFF2-40B4-BE49-F238E27FC236}">
                        <a16:creationId xmlns:a16="http://schemas.microsoft.com/office/drawing/2014/main" id="{FDBA635C-98C5-C425-705F-D22C676144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2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4" name="直線コネクタ 4203">
                    <a:extLst>
                      <a:ext uri="{FF2B5EF4-FFF2-40B4-BE49-F238E27FC236}">
                        <a16:creationId xmlns:a16="http://schemas.microsoft.com/office/drawing/2014/main" id="{611B377D-415B-88E0-7A31-F6AB990369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3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5" name="直線コネクタ 4204">
                    <a:extLst>
                      <a:ext uri="{FF2B5EF4-FFF2-40B4-BE49-F238E27FC236}">
                        <a16:creationId xmlns:a16="http://schemas.microsoft.com/office/drawing/2014/main" id="{7EE2E72B-784E-E66B-5531-B0F44FB6E1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3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6" name="直線コネクタ 4205">
                    <a:extLst>
                      <a:ext uri="{FF2B5EF4-FFF2-40B4-BE49-F238E27FC236}">
                        <a16:creationId xmlns:a16="http://schemas.microsoft.com/office/drawing/2014/main" id="{EE8E4337-6ECC-D5B7-55B3-2ED222A8E6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49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7" name="直線コネクタ 4206">
                    <a:extLst>
                      <a:ext uri="{FF2B5EF4-FFF2-40B4-BE49-F238E27FC236}">
                        <a16:creationId xmlns:a16="http://schemas.microsoft.com/office/drawing/2014/main" id="{ABC7BFED-8C6C-6098-916B-A26A894F00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45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8" name="直線コネクタ 4207">
                    <a:extLst>
                      <a:ext uri="{FF2B5EF4-FFF2-40B4-BE49-F238E27FC236}">
                        <a16:creationId xmlns:a16="http://schemas.microsoft.com/office/drawing/2014/main" id="{4F7A7E65-1091-5777-7CC5-5572B15B7A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53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9" name="直線コネクタ 4208">
                    <a:extLst>
                      <a:ext uri="{FF2B5EF4-FFF2-40B4-BE49-F238E27FC236}">
                        <a16:creationId xmlns:a16="http://schemas.microsoft.com/office/drawing/2014/main" id="{9FEB63FD-C919-EFB9-B2F4-ABEC6D601B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56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0" name="直線コネクタ 4209">
                    <a:extLst>
                      <a:ext uri="{FF2B5EF4-FFF2-40B4-BE49-F238E27FC236}">
                        <a16:creationId xmlns:a16="http://schemas.microsoft.com/office/drawing/2014/main" id="{2110BB56-9248-AC40-2BDB-E297E12D11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78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1" name="直線コネクタ 4210">
                    <a:extLst>
                      <a:ext uri="{FF2B5EF4-FFF2-40B4-BE49-F238E27FC236}">
                        <a16:creationId xmlns:a16="http://schemas.microsoft.com/office/drawing/2014/main" id="{5653923B-2979-E417-027A-C5382ED476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67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2" name="直線コネクタ 4211">
                    <a:extLst>
                      <a:ext uri="{FF2B5EF4-FFF2-40B4-BE49-F238E27FC236}">
                        <a16:creationId xmlns:a16="http://schemas.microsoft.com/office/drawing/2014/main" id="{944325C2-B565-302D-687F-5F645A4AA2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63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3" name="直線コネクタ 4212">
                    <a:extLst>
                      <a:ext uri="{FF2B5EF4-FFF2-40B4-BE49-F238E27FC236}">
                        <a16:creationId xmlns:a16="http://schemas.microsoft.com/office/drawing/2014/main" id="{AC7F88EF-04E3-B04A-D8C7-DD23EE0B3F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71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4" name="直線コネクタ 4213">
                    <a:extLst>
                      <a:ext uri="{FF2B5EF4-FFF2-40B4-BE49-F238E27FC236}">
                        <a16:creationId xmlns:a16="http://schemas.microsoft.com/office/drawing/2014/main" id="{192CD0E2-EB73-6DC6-ECFD-447DE3470A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74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5" name="直線コネクタ 4214">
                    <a:extLst>
                      <a:ext uri="{FF2B5EF4-FFF2-40B4-BE49-F238E27FC236}">
                        <a16:creationId xmlns:a16="http://schemas.microsoft.com/office/drawing/2014/main" id="{0DC38896-8D01-98D2-2E36-BCF8EA4735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85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6" name="直線コネクタ 4215">
                    <a:extLst>
                      <a:ext uri="{FF2B5EF4-FFF2-40B4-BE49-F238E27FC236}">
                        <a16:creationId xmlns:a16="http://schemas.microsoft.com/office/drawing/2014/main" id="{62393A39-E3AA-4296-300D-32738957E8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81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7" name="直線コネクタ 4216">
                    <a:extLst>
                      <a:ext uri="{FF2B5EF4-FFF2-40B4-BE49-F238E27FC236}">
                        <a16:creationId xmlns:a16="http://schemas.microsoft.com/office/drawing/2014/main" id="{18928DD7-24A5-E8E6-9891-1F953216BF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89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8" name="直線コネクタ 4217">
                    <a:extLst>
                      <a:ext uri="{FF2B5EF4-FFF2-40B4-BE49-F238E27FC236}">
                        <a16:creationId xmlns:a16="http://schemas.microsoft.com/office/drawing/2014/main" id="{14B356D9-0041-85F8-42AC-596F9B565D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92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9" name="直線コネクタ 4218">
                    <a:extLst>
                      <a:ext uri="{FF2B5EF4-FFF2-40B4-BE49-F238E27FC236}">
                        <a16:creationId xmlns:a16="http://schemas.microsoft.com/office/drawing/2014/main" id="{5E63D7C9-B7F1-971C-4D48-7EA183488E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142853" y="4433253"/>
                    <a:ext cx="0" cy="117316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0" name="直線コネクタ 4219">
                    <a:extLst>
                      <a:ext uri="{FF2B5EF4-FFF2-40B4-BE49-F238E27FC236}">
                        <a16:creationId xmlns:a16="http://schemas.microsoft.com/office/drawing/2014/main" id="{5F28AC69-41FC-52CB-CCAC-5634435C70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03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1" name="直線コネクタ 4220">
                    <a:extLst>
                      <a:ext uri="{FF2B5EF4-FFF2-40B4-BE49-F238E27FC236}">
                        <a16:creationId xmlns:a16="http://schemas.microsoft.com/office/drawing/2014/main" id="{9E1C4111-0F9F-E829-EF5A-3D5F337469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799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2" name="直線コネクタ 4221">
                    <a:extLst>
                      <a:ext uri="{FF2B5EF4-FFF2-40B4-BE49-F238E27FC236}">
                        <a16:creationId xmlns:a16="http://schemas.microsoft.com/office/drawing/2014/main" id="{F845CA58-394D-EF31-BBDD-9BA57E269B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07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3" name="直線コネクタ 4222">
                    <a:extLst>
                      <a:ext uri="{FF2B5EF4-FFF2-40B4-BE49-F238E27FC236}">
                        <a16:creationId xmlns:a16="http://schemas.microsoft.com/office/drawing/2014/main" id="{13262ED6-5C7D-CCBE-4C0C-BB174872B1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10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4" name="直線コネクタ 4223">
                    <a:extLst>
                      <a:ext uri="{FF2B5EF4-FFF2-40B4-BE49-F238E27FC236}">
                        <a16:creationId xmlns:a16="http://schemas.microsoft.com/office/drawing/2014/main" id="{BB1E5CDD-185F-C66C-149C-F64209EC5F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214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5" name="直線コネクタ 4224">
                    <a:extLst>
                      <a:ext uri="{FF2B5EF4-FFF2-40B4-BE49-F238E27FC236}">
                        <a16:creationId xmlns:a16="http://schemas.microsoft.com/office/drawing/2014/main" id="{07453507-3066-27E4-C350-4E6366065AF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178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6" name="直線コネクタ 4225">
                    <a:extLst>
                      <a:ext uri="{FF2B5EF4-FFF2-40B4-BE49-F238E27FC236}">
                        <a16:creationId xmlns:a16="http://schemas.microsoft.com/office/drawing/2014/main" id="{6DE4027B-A840-D713-C624-CED1E94CD9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250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7" name="直線コネクタ 4226">
                    <a:extLst>
                      <a:ext uri="{FF2B5EF4-FFF2-40B4-BE49-F238E27FC236}">
                        <a16:creationId xmlns:a16="http://schemas.microsoft.com/office/drawing/2014/main" id="{464935C9-299C-358B-0C14-EE05DF9489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286853" y="4433253"/>
                    <a:ext cx="0" cy="55403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68" name="テキスト ボックス 3767">
                  <a:extLst>
                    <a:ext uri="{FF2B5EF4-FFF2-40B4-BE49-F238E27FC236}">
                      <a16:creationId xmlns:a16="http://schemas.microsoft.com/office/drawing/2014/main" id="{34D38107-6DD8-DEFC-92B5-F0B7D44D05A7}"/>
                    </a:ext>
                  </a:extLst>
                </p:cNvPr>
                <p:cNvSpPr txBox="1"/>
                <p:nvPr/>
              </p:nvSpPr>
              <p:spPr>
                <a:xfrm>
                  <a:off x="739934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20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69" name="テキスト ボックス 3768">
                  <a:extLst>
                    <a:ext uri="{FF2B5EF4-FFF2-40B4-BE49-F238E27FC236}">
                      <a16:creationId xmlns:a16="http://schemas.microsoft.com/office/drawing/2014/main" id="{37757E0A-8B6E-8F69-42E2-3F94F015C5C7}"/>
                    </a:ext>
                  </a:extLst>
                </p:cNvPr>
                <p:cNvSpPr txBox="1"/>
                <p:nvPr/>
              </p:nvSpPr>
              <p:spPr>
                <a:xfrm>
                  <a:off x="199912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５</a:t>
                  </a:r>
                </a:p>
              </p:txBody>
            </p:sp>
            <p:sp>
              <p:nvSpPr>
                <p:cNvPr id="3770" name="テキスト ボックス 3769">
                  <a:extLst>
                    <a:ext uri="{FF2B5EF4-FFF2-40B4-BE49-F238E27FC236}">
                      <a16:creationId xmlns:a16="http://schemas.microsoft.com/office/drawing/2014/main" id="{A2321FB7-A394-1E29-A8A9-960A2A6C10E1}"/>
                    </a:ext>
                  </a:extLst>
                </p:cNvPr>
                <p:cNvSpPr txBox="1"/>
                <p:nvPr/>
              </p:nvSpPr>
              <p:spPr>
                <a:xfrm>
                  <a:off x="3799349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10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1" name="テキスト ボックス 3770">
                  <a:extLst>
                    <a:ext uri="{FF2B5EF4-FFF2-40B4-BE49-F238E27FC236}">
                      <a16:creationId xmlns:a16="http://schemas.microsoft.com/office/drawing/2014/main" id="{70580428-3964-65C1-6613-AD59A4A25D73}"/>
                    </a:ext>
                  </a:extLst>
                </p:cNvPr>
                <p:cNvSpPr txBox="1"/>
                <p:nvPr/>
              </p:nvSpPr>
              <p:spPr>
                <a:xfrm>
                  <a:off x="5605924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15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2" name="テキスト ボックス 3771">
                  <a:extLst>
                    <a:ext uri="{FF2B5EF4-FFF2-40B4-BE49-F238E27FC236}">
                      <a16:creationId xmlns:a16="http://schemas.microsoft.com/office/drawing/2014/main" id="{6466D6CC-586E-044B-C802-045EDC3EB2EB}"/>
                    </a:ext>
                  </a:extLst>
                </p:cNvPr>
                <p:cNvSpPr txBox="1"/>
                <p:nvPr/>
              </p:nvSpPr>
              <p:spPr>
                <a:xfrm>
                  <a:off x="919957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25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3" name="テキスト ボックス 3772">
                  <a:extLst>
                    <a:ext uri="{FF2B5EF4-FFF2-40B4-BE49-F238E27FC236}">
                      <a16:creationId xmlns:a16="http://schemas.microsoft.com/office/drawing/2014/main" id="{EF06B1A9-5230-6A71-0CCB-2F9B83E47C95}"/>
                    </a:ext>
                  </a:extLst>
                </p:cNvPr>
                <p:cNvSpPr txBox="1"/>
                <p:nvPr/>
              </p:nvSpPr>
              <p:spPr>
                <a:xfrm>
                  <a:off x="1100297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30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4" name="テキスト ボックス 3773">
                  <a:extLst>
                    <a:ext uri="{FF2B5EF4-FFF2-40B4-BE49-F238E27FC236}">
                      <a16:creationId xmlns:a16="http://schemas.microsoft.com/office/drawing/2014/main" id="{CDC980CE-8693-7819-62E2-B2EB4A582078}"/>
                    </a:ext>
                  </a:extLst>
                </p:cNvPr>
                <p:cNvSpPr txBox="1"/>
                <p:nvPr/>
              </p:nvSpPr>
              <p:spPr>
                <a:xfrm>
                  <a:off x="12800022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35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5" name="テキスト ボックス 3774">
                  <a:extLst>
                    <a:ext uri="{FF2B5EF4-FFF2-40B4-BE49-F238E27FC236}">
                      <a16:creationId xmlns:a16="http://schemas.microsoft.com/office/drawing/2014/main" id="{0FD25059-0B7E-95F3-C3F6-5279697A8637}"/>
                    </a:ext>
                  </a:extLst>
                </p:cNvPr>
                <p:cNvSpPr txBox="1"/>
                <p:nvPr/>
              </p:nvSpPr>
              <p:spPr>
                <a:xfrm>
                  <a:off x="1460659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40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6" name="テキスト ボックス 3775">
                  <a:extLst>
                    <a:ext uri="{FF2B5EF4-FFF2-40B4-BE49-F238E27FC236}">
                      <a16:creationId xmlns:a16="http://schemas.microsoft.com/office/drawing/2014/main" id="{6A8BD418-AE9E-F406-0F49-F494C6127E70}"/>
                    </a:ext>
                  </a:extLst>
                </p:cNvPr>
                <p:cNvSpPr txBox="1"/>
                <p:nvPr/>
              </p:nvSpPr>
              <p:spPr>
                <a:xfrm>
                  <a:off x="1640364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45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777" name="テキスト ボックス 3776">
                  <a:extLst>
                    <a:ext uri="{FF2B5EF4-FFF2-40B4-BE49-F238E27FC236}">
                      <a16:creationId xmlns:a16="http://schemas.microsoft.com/office/drawing/2014/main" id="{55D9D90B-83AE-5DA0-CB15-05FF6CC7FFEE}"/>
                    </a:ext>
                  </a:extLst>
                </p:cNvPr>
                <p:cNvSpPr txBox="1"/>
                <p:nvPr/>
              </p:nvSpPr>
              <p:spPr>
                <a:xfrm>
                  <a:off x="18207047" y="4649709"/>
                  <a:ext cx="84272" cy="904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50</a:t>
                  </a:r>
                  <a:endPara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5032" name="グループ化 5031">
              <a:extLst>
                <a:ext uri="{FF2B5EF4-FFF2-40B4-BE49-F238E27FC236}">
                  <a16:creationId xmlns:a16="http://schemas.microsoft.com/office/drawing/2014/main" id="{AB9D45E6-3448-6B47-6D0E-4D87D7087A3D}"/>
                </a:ext>
              </a:extLst>
            </p:cNvPr>
            <p:cNvGrpSpPr/>
            <p:nvPr/>
          </p:nvGrpSpPr>
          <p:grpSpPr>
            <a:xfrm>
              <a:off x="19427876" y="680485"/>
              <a:ext cx="1404000" cy="1404000"/>
              <a:chOff x="6766853" y="1553029"/>
              <a:chExt cx="1404000" cy="1404000"/>
            </a:xfrm>
          </p:grpSpPr>
          <p:sp>
            <p:nvSpPr>
              <p:cNvPr id="5033" name="四角形: 角を丸くする 5032">
                <a:extLst>
                  <a:ext uri="{FF2B5EF4-FFF2-40B4-BE49-F238E27FC236}">
                    <a16:creationId xmlns:a16="http://schemas.microsoft.com/office/drawing/2014/main" id="{B28D5CD2-6A23-5660-8660-EADF7E79B004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4" name="四角形: 角を丸くする 5033">
                <a:extLst>
                  <a:ext uri="{FF2B5EF4-FFF2-40B4-BE49-F238E27FC236}">
                    <a16:creationId xmlns:a16="http://schemas.microsoft.com/office/drawing/2014/main" id="{62B65192-FB88-E229-1AFF-F07BCEE18FEC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5" name="四角形: 角を丸くする 5034">
                <a:extLst>
                  <a:ext uri="{FF2B5EF4-FFF2-40B4-BE49-F238E27FC236}">
                    <a16:creationId xmlns:a16="http://schemas.microsoft.com/office/drawing/2014/main" id="{9E7D61AB-9D2F-54CF-3702-D8ADAABA135E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6" name="楕円 5035">
                <a:extLst>
                  <a:ext uri="{FF2B5EF4-FFF2-40B4-BE49-F238E27FC236}">
                    <a16:creationId xmlns:a16="http://schemas.microsoft.com/office/drawing/2014/main" id="{BAE8124D-12EE-7520-728C-7516F4A383BC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3479A6-CB7B-479E-5EFA-DEACF3A58A85}"/>
              </a:ext>
            </a:extLst>
          </p:cNvPr>
          <p:cNvSpPr txBox="1"/>
          <p:nvPr/>
        </p:nvSpPr>
        <p:spPr>
          <a:xfrm>
            <a:off x="276046" y="232912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目盛り付きのメジャー、巻き尺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（１／２サイズ）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7489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C43CEC1E-E75D-E09C-0F00-583C9E2D4339}"/>
              </a:ext>
            </a:extLst>
          </p:cNvPr>
          <p:cNvGrpSpPr/>
          <p:nvPr/>
        </p:nvGrpSpPr>
        <p:grpSpPr>
          <a:xfrm>
            <a:off x="1924066" y="5032051"/>
            <a:ext cx="5744962" cy="1404000"/>
            <a:chOff x="-301951" y="4177818"/>
            <a:chExt cx="5744962" cy="1404000"/>
          </a:xfrm>
        </p:grpSpPr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AF9569A6-1989-57E7-393C-AD2E25AF659B}"/>
                </a:ext>
              </a:extLst>
            </p:cNvPr>
            <p:cNvGrpSpPr/>
            <p:nvPr/>
          </p:nvGrpSpPr>
          <p:grpSpPr>
            <a:xfrm>
              <a:off x="-301951" y="4322684"/>
              <a:ext cx="4340962" cy="520700"/>
              <a:chOff x="-301951" y="4322684"/>
              <a:chExt cx="4340962" cy="520700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E8F840EF-50C7-9CD4-8A71-2240228BEAC7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C0E4D37A-9318-E5ED-4DC5-83049745F344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358" name="グループ化 357">
                    <a:extLst>
                      <a:ext uri="{FF2B5EF4-FFF2-40B4-BE49-F238E27FC236}">
                        <a16:creationId xmlns:a16="http://schemas.microsoft.com/office/drawing/2014/main" id="{D2706A41-DA43-3522-FA96-75FC4AF29DC4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360" name="フリーフォーム: 図形 359">
                      <a:extLst>
                        <a:ext uri="{FF2B5EF4-FFF2-40B4-BE49-F238E27FC236}">
                          <a16:creationId xmlns:a16="http://schemas.microsoft.com/office/drawing/2014/main" id="{F6BE9621-979E-2988-4432-796A060FDE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1" name="フリーフォーム: 図形 360">
                      <a:extLst>
                        <a:ext uri="{FF2B5EF4-FFF2-40B4-BE49-F238E27FC236}">
                          <a16:creationId xmlns:a16="http://schemas.microsoft.com/office/drawing/2014/main" id="{8513ADF8-A267-32D2-16FE-4160944EDF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59" name="正方形/長方形 358">
                    <a:extLst>
                      <a:ext uri="{FF2B5EF4-FFF2-40B4-BE49-F238E27FC236}">
                        <a16:creationId xmlns:a16="http://schemas.microsoft.com/office/drawing/2014/main" id="{58EB2A03-CA4B-F3E8-AEE3-E092F204E431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7" name="四角形: 角を丸くする 356">
                  <a:extLst>
                    <a:ext uri="{FF2B5EF4-FFF2-40B4-BE49-F238E27FC236}">
                      <a16:creationId xmlns:a16="http://schemas.microsoft.com/office/drawing/2014/main" id="{290A8819-DF67-6D11-BAB2-91B5D58FF7FF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DB2C327F-8D95-B6C7-B4B2-A7CC41B1FE61}"/>
                  </a:ext>
                </a:extLst>
              </p:cNvPr>
              <p:cNvSpPr/>
              <p:nvPr/>
            </p:nvSpPr>
            <p:spPr>
              <a:xfrm>
                <a:off x="322853" y="4400723"/>
                <a:ext cx="3716158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74F121E7-7DF4-4720-4AD2-B16C8D496DCB}"/>
                  </a:ext>
                </a:extLst>
              </p:cNvPr>
              <p:cNvSpPr txBox="1"/>
              <p:nvPr/>
            </p:nvSpPr>
            <p:spPr>
              <a:xfrm>
                <a:off x="56561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F5A2FA68-0CF3-E26D-6652-9B586E8DCCEB}"/>
                  </a:ext>
                </a:extLst>
              </p:cNvPr>
              <p:cNvSpPr txBox="1"/>
              <p:nvPr/>
            </p:nvSpPr>
            <p:spPr>
              <a:xfrm>
                <a:off x="92279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8" name="テキスト ボックス 247">
                <a:extLst>
                  <a:ext uri="{FF2B5EF4-FFF2-40B4-BE49-F238E27FC236}">
                    <a16:creationId xmlns:a16="http://schemas.microsoft.com/office/drawing/2014/main" id="{C81B5845-0DB7-5B59-942B-45654965076D}"/>
                  </a:ext>
                </a:extLst>
              </p:cNvPr>
              <p:cNvSpPr txBox="1"/>
              <p:nvPr/>
            </p:nvSpPr>
            <p:spPr>
              <a:xfrm>
                <a:off x="12871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188AF84E-7368-4E71-1EB6-5D7BE500D59E}"/>
                  </a:ext>
                </a:extLst>
              </p:cNvPr>
              <p:cNvSpPr txBox="1"/>
              <p:nvPr/>
            </p:nvSpPr>
            <p:spPr>
              <a:xfrm>
                <a:off x="164669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3CC37969-C876-1A61-980E-831F0E1B287E}"/>
                  </a:ext>
                </a:extLst>
              </p:cNvPr>
              <p:cNvSpPr txBox="1"/>
              <p:nvPr/>
            </p:nvSpPr>
            <p:spPr>
              <a:xfrm>
                <a:off x="23658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706331E7-58AC-652F-1366-A8561268327C}"/>
                  </a:ext>
                </a:extLst>
              </p:cNvPr>
              <p:cNvSpPr txBox="1"/>
              <p:nvPr/>
            </p:nvSpPr>
            <p:spPr>
              <a:xfrm>
                <a:off x="27230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DCCE8208-E9C0-B360-D7E5-0438CE584681}"/>
                  </a:ext>
                </a:extLst>
              </p:cNvPr>
              <p:cNvSpPr txBox="1"/>
              <p:nvPr/>
            </p:nvSpPr>
            <p:spPr>
              <a:xfrm>
                <a:off x="30873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265520F8-788E-93CB-6F02-EAA1CBB46C4D}"/>
                  </a:ext>
                </a:extLst>
              </p:cNvPr>
              <p:cNvSpPr txBox="1"/>
              <p:nvPr/>
            </p:nvSpPr>
            <p:spPr>
              <a:xfrm>
                <a:off x="34469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254" name="直線コネクタ 253">
                <a:extLst>
                  <a:ext uri="{FF2B5EF4-FFF2-40B4-BE49-F238E27FC236}">
                    <a16:creationId xmlns:a16="http://schemas.microsoft.com/office/drawing/2014/main" id="{B85A4602-8E17-7B35-C81D-0614646D33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直線コネクタ 254">
                <a:extLst>
                  <a:ext uri="{FF2B5EF4-FFF2-40B4-BE49-F238E27FC236}">
                    <a16:creationId xmlns:a16="http://schemas.microsoft.com/office/drawing/2014/main" id="{B7C81AE5-F4EE-7C7E-FF6D-43EE2FE3FD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直線コネクタ 255">
                <a:extLst>
                  <a:ext uri="{FF2B5EF4-FFF2-40B4-BE49-F238E27FC236}">
                    <a16:creationId xmlns:a16="http://schemas.microsoft.com/office/drawing/2014/main" id="{08DFFAE2-82A3-7F6B-13D6-03505D0D6B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直線コネクタ 256">
                <a:extLst>
                  <a:ext uri="{FF2B5EF4-FFF2-40B4-BE49-F238E27FC236}">
                    <a16:creationId xmlns:a16="http://schemas.microsoft.com/office/drawing/2014/main" id="{499BB020-9084-1AEB-F4CD-CCE9D1BE43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直線コネクタ 257">
                <a:extLst>
                  <a:ext uri="{FF2B5EF4-FFF2-40B4-BE49-F238E27FC236}">
                    <a16:creationId xmlns:a16="http://schemas.microsoft.com/office/drawing/2014/main" id="{A81D4CE3-3DB4-EB29-FD73-15C3E810D1CE}"/>
                  </a:ext>
                </a:extLst>
              </p:cNvPr>
              <p:cNvCxnSpPr/>
              <p:nvPr/>
            </p:nvCxnSpPr>
            <p:spPr>
              <a:xfrm flipV="1">
                <a:off x="2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直線コネクタ 258">
                <a:extLst>
                  <a:ext uri="{FF2B5EF4-FFF2-40B4-BE49-F238E27FC236}">
                    <a16:creationId xmlns:a16="http://schemas.microsoft.com/office/drawing/2014/main" id="{0A9942A3-C2A9-3A36-8DBA-848DE8B694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直線コネクタ 259">
                <a:extLst>
                  <a:ext uri="{FF2B5EF4-FFF2-40B4-BE49-F238E27FC236}">
                    <a16:creationId xmlns:a16="http://schemas.microsoft.com/office/drawing/2014/main" id="{8B0186F8-A4CC-473B-5C2A-17029948B3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直線コネクタ 260">
                <a:extLst>
                  <a:ext uri="{FF2B5EF4-FFF2-40B4-BE49-F238E27FC236}">
                    <a16:creationId xmlns:a16="http://schemas.microsoft.com/office/drawing/2014/main" id="{E7569F20-D96B-0C2D-1B76-1924437C35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直線コネクタ 261">
                <a:extLst>
                  <a:ext uri="{FF2B5EF4-FFF2-40B4-BE49-F238E27FC236}">
                    <a16:creationId xmlns:a16="http://schemas.microsoft.com/office/drawing/2014/main" id="{8D472E1D-31DC-10FF-2D42-30F5650621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直線コネクタ 262">
                <a:extLst>
                  <a:ext uri="{FF2B5EF4-FFF2-40B4-BE49-F238E27FC236}">
                    <a16:creationId xmlns:a16="http://schemas.microsoft.com/office/drawing/2014/main" id="{F1666539-8B4B-D167-8358-5DD7A6EE63EE}"/>
                  </a:ext>
                </a:extLst>
              </p:cNvPr>
              <p:cNvCxnSpPr/>
              <p:nvPr/>
            </p:nvCxnSpPr>
            <p:spPr>
              <a:xfrm flipV="1">
                <a:off x="3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直線コネクタ 263">
                <a:extLst>
                  <a:ext uri="{FF2B5EF4-FFF2-40B4-BE49-F238E27FC236}">
                    <a16:creationId xmlns:a16="http://schemas.microsoft.com/office/drawing/2014/main" id="{75A5789D-8DC0-F093-A5A2-05AD4B66E2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直線コネクタ 264">
                <a:extLst>
                  <a:ext uri="{FF2B5EF4-FFF2-40B4-BE49-F238E27FC236}">
                    <a16:creationId xmlns:a16="http://schemas.microsoft.com/office/drawing/2014/main" id="{CFFEF3D8-E00C-7713-56D4-5FCD85E640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直線コネクタ 265">
                <a:extLst>
                  <a:ext uri="{FF2B5EF4-FFF2-40B4-BE49-F238E27FC236}">
                    <a16:creationId xmlns:a16="http://schemas.microsoft.com/office/drawing/2014/main" id="{8AFCCB58-7FC8-5ABD-A8CC-B56DB3A3D9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直線コネクタ 266">
                <a:extLst>
                  <a:ext uri="{FF2B5EF4-FFF2-40B4-BE49-F238E27FC236}">
                    <a16:creationId xmlns:a16="http://schemas.microsoft.com/office/drawing/2014/main" id="{D80B1577-3381-0161-F3A0-2586CF551F4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直線コネクタ 267">
                <a:extLst>
                  <a:ext uri="{FF2B5EF4-FFF2-40B4-BE49-F238E27FC236}">
                    <a16:creationId xmlns:a16="http://schemas.microsoft.com/office/drawing/2014/main" id="{F06D0DF4-B562-6545-DBE3-A38AF10B43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直線コネクタ 268">
                <a:extLst>
                  <a:ext uri="{FF2B5EF4-FFF2-40B4-BE49-F238E27FC236}">
                    <a16:creationId xmlns:a16="http://schemas.microsoft.com/office/drawing/2014/main" id="{6223C678-DAA1-FF57-6340-07B349E302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直線コネクタ 269">
                <a:extLst>
                  <a:ext uri="{FF2B5EF4-FFF2-40B4-BE49-F238E27FC236}">
                    <a16:creationId xmlns:a16="http://schemas.microsoft.com/office/drawing/2014/main" id="{9D44CA82-A500-65EA-3A0C-E0AAB0CCA2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直線コネクタ 270">
                <a:extLst>
                  <a:ext uri="{FF2B5EF4-FFF2-40B4-BE49-F238E27FC236}">
                    <a16:creationId xmlns:a16="http://schemas.microsoft.com/office/drawing/2014/main" id="{DAF74C2A-19F9-9866-4095-6BB1157F7A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直線コネクタ 271">
                <a:extLst>
                  <a:ext uri="{FF2B5EF4-FFF2-40B4-BE49-F238E27FC236}">
                    <a16:creationId xmlns:a16="http://schemas.microsoft.com/office/drawing/2014/main" id="{8356D544-C3B9-45C2-C69B-C4111A452B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直線コネクタ 272">
                <a:extLst>
                  <a:ext uri="{FF2B5EF4-FFF2-40B4-BE49-F238E27FC236}">
                    <a16:creationId xmlns:a16="http://schemas.microsoft.com/office/drawing/2014/main" id="{E1BF5CD7-ECC0-0FB0-AC4B-0C8F0B7760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線コネクタ 273">
                <a:extLst>
                  <a:ext uri="{FF2B5EF4-FFF2-40B4-BE49-F238E27FC236}">
                    <a16:creationId xmlns:a16="http://schemas.microsoft.com/office/drawing/2014/main" id="{E56DED75-8CDC-14EA-FE85-6F96D931E7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直線コネクタ 274">
                <a:extLst>
                  <a:ext uri="{FF2B5EF4-FFF2-40B4-BE49-F238E27FC236}">
                    <a16:creationId xmlns:a16="http://schemas.microsoft.com/office/drawing/2014/main" id="{E90FBD45-0B06-CBE2-2B27-6E1632622B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直線コネクタ 275">
                <a:extLst>
                  <a:ext uri="{FF2B5EF4-FFF2-40B4-BE49-F238E27FC236}">
                    <a16:creationId xmlns:a16="http://schemas.microsoft.com/office/drawing/2014/main" id="{2D314E93-7D94-B21A-4812-370BF39C1B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直線コネクタ 276">
                <a:extLst>
                  <a:ext uri="{FF2B5EF4-FFF2-40B4-BE49-F238E27FC236}">
                    <a16:creationId xmlns:a16="http://schemas.microsoft.com/office/drawing/2014/main" id="{6B030995-17E3-8ED3-6D02-7F0E54F867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直線コネクタ 277">
                <a:extLst>
                  <a:ext uri="{FF2B5EF4-FFF2-40B4-BE49-F238E27FC236}">
                    <a16:creationId xmlns:a16="http://schemas.microsoft.com/office/drawing/2014/main" id="{8662B2C5-B896-2D66-3D33-77C4770456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線コネクタ 278">
                <a:extLst>
                  <a:ext uri="{FF2B5EF4-FFF2-40B4-BE49-F238E27FC236}">
                    <a16:creationId xmlns:a16="http://schemas.microsoft.com/office/drawing/2014/main" id="{B16BAA49-C6A5-D5C5-F6F6-8ED1090CFA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線コネクタ 279">
                <a:extLst>
                  <a:ext uri="{FF2B5EF4-FFF2-40B4-BE49-F238E27FC236}">
                    <a16:creationId xmlns:a16="http://schemas.microsoft.com/office/drawing/2014/main" id="{835894E8-3EEA-BBFE-0BF4-EE3A017DBB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直線コネクタ 280">
                <a:extLst>
                  <a:ext uri="{FF2B5EF4-FFF2-40B4-BE49-F238E27FC236}">
                    <a16:creationId xmlns:a16="http://schemas.microsoft.com/office/drawing/2014/main" id="{7ED23C12-C7F3-FFA6-A946-6908A95508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直線コネクタ 281">
                <a:extLst>
                  <a:ext uri="{FF2B5EF4-FFF2-40B4-BE49-F238E27FC236}">
                    <a16:creationId xmlns:a16="http://schemas.microsoft.com/office/drawing/2014/main" id="{CCD9BD54-B0FB-76C2-FFC5-2C933AD07D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直線コネクタ 282">
                <a:extLst>
                  <a:ext uri="{FF2B5EF4-FFF2-40B4-BE49-F238E27FC236}">
                    <a16:creationId xmlns:a16="http://schemas.microsoft.com/office/drawing/2014/main" id="{D7C45780-64C5-2D45-F13D-3F01917FA27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直線コネクタ 283">
                <a:extLst>
                  <a:ext uri="{FF2B5EF4-FFF2-40B4-BE49-F238E27FC236}">
                    <a16:creationId xmlns:a16="http://schemas.microsoft.com/office/drawing/2014/main" id="{4FC33169-0F50-3562-FE2E-0B4CB31D65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直線コネクタ 284">
                <a:extLst>
                  <a:ext uri="{FF2B5EF4-FFF2-40B4-BE49-F238E27FC236}">
                    <a16:creationId xmlns:a16="http://schemas.microsoft.com/office/drawing/2014/main" id="{1A0EB8AF-DAA6-0C44-FCC8-45CE4F739C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直線コネクタ 285">
                <a:extLst>
                  <a:ext uri="{FF2B5EF4-FFF2-40B4-BE49-F238E27FC236}">
                    <a16:creationId xmlns:a16="http://schemas.microsoft.com/office/drawing/2014/main" id="{FC4F5A76-7604-1DF6-D28B-C298E31759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直線コネクタ 286">
                <a:extLst>
                  <a:ext uri="{FF2B5EF4-FFF2-40B4-BE49-F238E27FC236}">
                    <a16:creationId xmlns:a16="http://schemas.microsoft.com/office/drawing/2014/main" id="{C20D6BC3-BE64-C19A-D110-8F8F42A21C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直線コネクタ 287">
                <a:extLst>
                  <a:ext uri="{FF2B5EF4-FFF2-40B4-BE49-F238E27FC236}">
                    <a16:creationId xmlns:a16="http://schemas.microsoft.com/office/drawing/2014/main" id="{4937D21C-ED7A-D80D-4687-82D1E2B96A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直線コネクタ 288">
                <a:extLst>
                  <a:ext uri="{FF2B5EF4-FFF2-40B4-BE49-F238E27FC236}">
                    <a16:creationId xmlns:a16="http://schemas.microsoft.com/office/drawing/2014/main" id="{321CDB23-1A04-2691-13DC-504CC81D85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直線コネクタ 289">
                <a:extLst>
                  <a:ext uri="{FF2B5EF4-FFF2-40B4-BE49-F238E27FC236}">
                    <a16:creationId xmlns:a16="http://schemas.microsoft.com/office/drawing/2014/main" id="{384849C5-C188-DAC8-6ECD-E4B42D1321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直線コネクタ 290">
                <a:extLst>
                  <a:ext uri="{FF2B5EF4-FFF2-40B4-BE49-F238E27FC236}">
                    <a16:creationId xmlns:a16="http://schemas.microsoft.com/office/drawing/2014/main" id="{DC0C7119-1A46-B00E-C349-55033E5B4F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直線コネクタ 291">
                <a:extLst>
                  <a:ext uri="{FF2B5EF4-FFF2-40B4-BE49-F238E27FC236}">
                    <a16:creationId xmlns:a16="http://schemas.microsoft.com/office/drawing/2014/main" id="{71CB6712-DE65-E1F6-0112-F98AF145F3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直線コネクタ 292">
                <a:extLst>
                  <a:ext uri="{FF2B5EF4-FFF2-40B4-BE49-F238E27FC236}">
                    <a16:creationId xmlns:a16="http://schemas.microsoft.com/office/drawing/2014/main" id="{B753625D-C0A9-9BA9-C7AC-D05BE79D6D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直線コネクタ 293">
                <a:extLst>
                  <a:ext uri="{FF2B5EF4-FFF2-40B4-BE49-F238E27FC236}">
                    <a16:creationId xmlns:a16="http://schemas.microsoft.com/office/drawing/2014/main" id="{B48B9736-9322-316D-316A-434DBCE750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直線コネクタ 294">
                <a:extLst>
                  <a:ext uri="{FF2B5EF4-FFF2-40B4-BE49-F238E27FC236}">
                    <a16:creationId xmlns:a16="http://schemas.microsoft.com/office/drawing/2014/main" id="{1EEE3C64-B352-6017-A7AC-FA39A98C96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直線コネクタ 295">
                <a:extLst>
                  <a:ext uri="{FF2B5EF4-FFF2-40B4-BE49-F238E27FC236}">
                    <a16:creationId xmlns:a16="http://schemas.microsoft.com/office/drawing/2014/main" id="{BEE05F47-325D-F53E-CB84-4A6147BEE2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直線コネクタ 296">
                <a:extLst>
                  <a:ext uri="{FF2B5EF4-FFF2-40B4-BE49-F238E27FC236}">
                    <a16:creationId xmlns:a16="http://schemas.microsoft.com/office/drawing/2014/main" id="{F1636CF2-73C4-A631-44F0-C65A25B075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直線コネクタ 297">
                <a:extLst>
                  <a:ext uri="{FF2B5EF4-FFF2-40B4-BE49-F238E27FC236}">
                    <a16:creationId xmlns:a16="http://schemas.microsoft.com/office/drawing/2014/main" id="{E479294D-403D-9AA9-8009-EFDF97697D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直線コネクタ 298">
                <a:extLst>
                  <a:ext uri="{FF2B5EF4-FFF2-40B4-BE49-F238E27FC236}">
                    <a16:creationId xmlns:a16="http://schemas.microsoft.com/office/drawing/2014/main" id="{D4492CDE-6278-5649-0F9E-F24C2D014A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直線コネクタ 299">
                <a:extLst>
                  <a:ext uri="{FF2B5EF4-FFF2-40B4-BE49-F238E27FC236}">
                    <a16:creationId xmlns:a16="http://schemas.microsoft.com/office/drawing/2014/main" id="{7BF6C175-52BF-9CC3-4EBC-E3D1FF244D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直線コネクタ 300">
                <a:extLst>
                  <a:ext uri="{FF2B5EF4-FFF2-40B4-BE49-F238E27FC236}">
                    <a16:creationId xmlns:a16="http://schemas.microsoft.com/office/drawing/2014/main" id="{B834ACFB-A2A5-D389-7602-340AE68C56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直線コネクタ 301">
                <a:extLst>
                  <a:ext uri="{FF2B5EF4-FFF2-40B4-BE49-F238E27FC236}">
                    <a16:creationId xmlns:a16="http://schemas.microsoft.com/office/drawing/2014/main" id="{31799E60-0BEE-2A1E-C28A-61B84CF707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直線コネクタ 302">
                <a:extLst>
                  <a:ext uri="{FF2B5EF4-FFF2-40B4-BE49-F238E27FC236}">
                    <a16:creationId xmlns:a16="http://schemas.microsoft.com/office/drawing/2014/main" id="{82786343-37B8-C623-6252-618C6F7066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直線コネクタ 303">
                <a:extLst>
                  <a:ext uri="{FF2B5EF4-FFF2-40B4-BE49-F238E27FC236}">
                    <a16:creationId xmlns:a16="http://schemas.microsoft.com/office/drawing/2014/main" id="{6EA93C06-14DB-9577-C421-3498037018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直線コネクタ 304">
                <a:extLst>
                  <a:ext uri="{FF2B5EF4-FFF2-40B4-BE49-F238E27FC236}">
                    <a16:creationId xmlns:a16="http://schemas.microsoft.com/office/drawing/2014/main" id="{73EB6EF0-0966-310D-C6EA-743B971FA7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直線コネクタ 305">
                <a:extLst>
                  <a:ext uri="{FF2B5EF4-FFF2-40B4-BE49-F238E27FC236}">
                    <a16:creationId xmlns:a16="http://schemas.microsoft.com/office/drawing/2014/main" id="{1EF96A97-2C92-FBCC-8C4B-20028B0E62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" name="直線コネクタ 306">
                <a:extLst>
                  <a:ext uri="{FF2B5EF4-FFF2-40B4-BE49-F238E27FC236}">
                    <a16:creationId xmlns:a16="http://schemas.microsoft.com/office/drawing/2014/main" id="{4A221C44-FA0D-B933-429E-88C459AFBB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8" name="直線コネクタ 307">
                <a:extLst>
                  <a:ext uri="{FF2B5EF4-FFF2-40B4-BE49-F238E27FC236}">
                    <a16:creationId xmlns:a16="http://schemas.microsoft.com/office/drawing/2014/main" id="{3BFEB37F-18F4-98FC-608E-EDFE18DD02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直線コネクタ 308">
                <a:extLst>
                  <a:ext uri="{FF2B5EF4-FFF2-40B4-BE49-F238E27FC236}">
                    <a16:creationId xmlns:a16="http://schemas.microsoft.com/office/drawing/2014/main" id="{097B6BE6-7684-5A5C-0B92-7367BBC539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直線コネクタ 309">
                <a:extLst>
                  <a:ext uri="{FF2B5EF4-FFF2-40B4-BE49-F238E27FC236}">
                    <a16:creationId xmlns:a16="http://schemas.microsoft.com/office/drawing/2014/main" id="{32E3E5D7-3730-DB95-F6A3-836F2EB9610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直線コネクタ 310">
                <a:extLst>
                  <a:ext uri="{FF2B5EF4-FFF2-40B4-BE49-F238E27FC236}">
                    <a16:creationId xmlns:a16="http://schemas.microsoft.com/office/drawing/2014/main" id="{57A90802-F4F2-7FA0-9262-07C22A75C8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直線コネクタ 311">
                <a:extLst>
                  <a:ext uri="{FF2B5EF4-FFF2-40B4-BE49-F238E27FC236}">
                    <a16:creationId xmlns:a16="http://schemas.microsoft.com/office/drawing/2014/main" id="{A4B6E108-FEF9-D520-DC2A-EC141CB662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線コネクタ 312">
                <a:extLst>
                  <a:ext uri="{FF2B5EF4-FFF2-40B4-BE49-F238E27FC236}">
                    <a16:creationId xmlns:a16="http://schemas.microsoft.com/office/drawing/2014/main" id="{16AE1DD6-76B9-1770-5263-9FB2B0BCC3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直線コネクタ 313">
                <a:extLst>
                  <a:ext uri="{FF2B5EF4-FFF2-40B4-BE49-F238E27FC236}">
                    <a16:creationId xmlns:a16="http://schemas.microsoft.com/office/drawing/2014/main" id="{11161A5C-D956-DBAD-9252-3A966ECC36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直線コネクタ 314">
                <a:extLst>
                  <a:ext uri="{FF2B5EF4-FFF2-40B4-BE49-F238E27FC236}">
                    <a16:creationId xmlns:a16="http://schemas.microsoft.com/office/drawing/2014/main" id="{2A45927D-5263-CA3F-5EFD-D711AAC6F1A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直線コネクタ 315">
                <a:extLst>
                  <a:ext uri="{FF2B5EF4-FFF2-40B4-BE49-F238E27FC236}">
                    <a16:creationId xmlns:a16="http://schemas.microsoft.com/office/drawing/2014/main" id="{7A885750-545C-91B8-D959-C4017AD95A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直線コネクタ 316">
                <a:extLst>
                  <a:ext uri="{FF2B5EF4-FFF2-40B4-BE49-F238E27FC236}">
                    <a16:creationId xmlns:a16="http://schemas.microsoft.com/office/drawing/2014/main" id="{DC8B7ED4-4FE0-BC36-BF2D-2E0A1DC2F0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直線コネクタ 317">
                <a:extLst>
                  <a:ext uri="{FF2B5EF4-FFF2-40B4-BE49-F238E27FC236}">
                    <a16:creationId xmlns:a16="http://schemas.microsoft.com/office/drawing/2014/main" id="{E982A060-C9AB-1C3F-4275-F1B1F62B3C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直線コネクタ 318">
                <a:extLst>
                  <a:ext uri="{FF2B5EF4-FFF2-40B4-BE49-F238E27FC236}">
                    <a16:creationId xmlns:a16="http://schemas.microsoft.com/office/drawing/2014/main" id="{B06133E8-421D-341E-8F9F-0F78881B9F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0" name="直線コネクタ 319">
                <a:extLst>
                  <a:ext uri="{FF2B5EF4-FFF2-40B4-BE49-F238E27FC236}">
                    <a16:creationId xmlns:a16="http://schemas.microsoft.com/office/drawing/2014/main" id="{58BE8F5E-0F79-A2D5-6C0B-682ECE1A49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直線コネクタ 320">
                <a:extLst>
                  <a:ext uri="{FF2B5EF4-FFF2-40B4-BE49-F238E27FC236}">
                    <a16:creationId xmlns:a16="http://schemas.microsoft.com/office/drawing/2014/main" id="{9696C52F-6B9B-8A7E-BCDD-443C81BA816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直線コネクタ 321">
                <a:extLst>
                  <a:ext uri="{FF2B5EF4-FFF2-40B4-BE49-F238E27FC236}">
                    <a16:creationId xmlns:a16="http://schemas.microsoft.com/office/drawing/2014/main" id="{2DD0F5BF-C066-9492-FD66-1100D62271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直線コネクタ 322">
                <a:extLst>
                  <a:ext uri="{FF2B5EF4-FFF2-40B4-BE49-F238E27FC236}">
                    <a16:creationId xmlns:a16="http://schemas.microsoft.com/office/drawing/2014/main" id="{3C0D4DC7-18E3-CFC2-5915-6347D73FA8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直線コネクタ 323">
                <a:extLst>
                  <a:ext uri="{FF2B5EF4-FFF2-40B4-BE49-F238E27FC236}">
                    <a16:creationId xmlns:a16="http://schemas.microsoft.com/office/drawing/2014/main" id="{490E28AE-1103-B14E-D9E5-18D0E14FEB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直線コネクタ 324">
                <a:extLst>
                  <a:ext uri="{FF2B5EF4-FFF2-40B4-BE49-F238E27FC236}">
                    <a16:creationId xmlns:a16="http://schemas.microsoft.com/office/drawing/2014/main" id="{363AF3A6-B465-127D-1CD7-35D4DD3D9C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直線コネクタ 325">
                <a:extLst>
                  <a:ext uri="{FF2B5EF4-FFF2-40B4-BE49-F238E27FC236}">
                    <a16:creationId xmlns:a16="http://schemas.microsoft.com/office/drawing/2014/main" id="{64E10DCA-03E3-1CBB-2953-C40E2D8876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直線コネクタ 326">
                <a:extLst>
                  <a:ext uri="{FF2B5EF4-FFF2-40B4-BE49-F238E27FC236}">
                    <a16:creationId xmlns:a16="http://schemas.microsoft.com/office/drawing/2014/main" id="{A92A96F4-CABE-C6FC-1152-98DEF26549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直線コネクタ 327">
                <a:extLst>
                  <a:ext uri="{FF2B5EF4-FFF2-40B4-BE49-F238E27FC236}">
                    <a16:creationId xmlns:a16="http://schemas.microsoft.com/office/drawing/2014/main" id="{46F427C2-80FD-B8C3-51B0-997E12D646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直線コネクタ 328">
                <a:extLst>
                  <a:ext uri="{FF2B5EF4-FFF2-40B4-BE49-F238E27FC236}">
                    <a16:creationId xmlns:a16="http://schemas.microsoft.com/office/drawing/2014/main" id="{3296DF32-6EB8-1118-B923-D6346178E8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直線コネクタ 329">
                <a:extLst>
                  <a:ext uri="{FF2B5EF4-FFF2-40B4-BE49-F238E27FC236}">
                    <a16:creationId xmlns:a16="http://schemas.microsoft.com/office/drawing/2014/main" id="{E17A7903-E386-E85B-5C8C-89F225FC26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直線コネクタ 330">
                <a:extLst>
                  <a:ext uri="{FF2B5EF4-FFF2-40B4-BE49-F238E27FC236}">
                    <a16:creationId xmlns:a16="http://schemas.microsoft.com/office/drawing/2014/main" id="{B5BC5F7D-C136-49EC-4DFF-6BF1F1438C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直線コネクタ 331">
                <a:extLst>
                  <a:ext uri="{FF2B5EF4-FFF2-40B4-BE49-F238E27FC236}">
                    <a16:creationId xmlns:a16="http://schemas.microsoft.com/office/drawing/2014/main" id="{E85088F9-FFD9-5D25-CC7D-D0CAD1BD90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線コネクタ 332">
                <a:extLst>
                  <a:ext uri="{FF2B5EF4-FFF2-40B4-BE49-F238E27FC236}">
                    <a16:creationId xmlns:a16="http://schemas.microsoft.com/office/drawing/2014/main" id="{4DEAA4FB-922F-967B-A232-2C857D2F9A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直線コネクタ 333">
                <a:extLst>
                  <a:ext uri="{FF2B5EF4-FFF2-40B4-BE49-F238E27FC236}">
                    <a16:creationId xmlns:a16="http://schemas.microsoft.com/office/drawing/2014/main" id="{F4F4655E-44B8-6789-2A74-6CB8584ED6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直線コネクタ 334">
                <a:extLst>
                  <a:ext uri="{FF2B5EF4-FFF2-40B4-BE49-F238E27FC236}">
                    <a16:creationId xmlns:a16="http://schemas.microsoft.com/office/drawing/2014/main" id="{4FB3A236-4202-3A7F-AA3E-DAA528DCD7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直線コネクタ 335">
                <a:extLst>
                  <a:ext uri="{FF2B5EF4-FFF2-40B4-BE49-F238E27FC236}">
                    <a16:creationId xmlns:a16="http://schemas.microsoft.com/office/drawing/2014/main" id="{8DBC4E7C-8E35-04F1-A0E4-0445CAD315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線コネクタ 336">
                <a:extLst>
                  <a:ext uri="{FF2B5EF4-FFF2-40B4-BE49-F238E27FC236}">
                    <a16:creationId xmlns:a16="http://schemas.microsoft.com/office/drawing/2014/main" id="{59D34A7F-9AC2-AE8E-2087-395140B534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直線コネクタ 337">
                <a:extLst>
                  <a:ext uri="{FF2B5EF4-FFF2-40B4-BE49-F238E27FC236}">
                    <a16:creationId xmlns:a16="http://schemas.microsoft.com/office/drawing/2014/main" id="{9FF8BB5F-DCB5-9FC8-8151-982230F5F5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直線コネクタ 338">
                <a:extLst>
                  <a:ext uri="{FF2B5EF4-FFF2-40B4-BE49-F238E27FC236}">
                    <a16:creationId xmlns:a16="http://schemas.microsoft.com/office/drawing/2014/main" id="{23FE0B16-DCD8-DE53-0504-D55CB79BAD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直線コネクタ 339">
                <a:extLst>
                  <a:ext uri="{FF2B5EF4-FFF2-40B4-BE49-F238E27FC236}">
                    <a16:creationId xmlns:a16="http://schemas.microsoft.com/office/drawing/2014/main" id="{9F72FA97-D301-7C66-08DC-6309DBAC4E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直線コネクタ 340">
                <a:extLst>
                  <a:ext uri="{FF2B5EF4-FFF2-40B4-BE49-F238E27FC236}">
                    <a16:creationId xmlns:a16="http://schemas.microsoft.com/office/drawing/2014/main" id="{DF979723-8E4D-EC33-A9C1-F1B2E4C095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直線コネクタ 341">
                <a:extLst>
                  <a:ext uri="{FF2B5EF4-FFF2-40B4-BE49-F238E27FC236}">
                    <a16:creationId xmlns:a16="http://schemas.microsoft.com/office/drawing/2014/main" id="{01487289-2C21-BED6-D362-1222FAD3FB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直線コネクタ 342">
                <a:extLst>
                  <a:ext uri="{FF2B5EF4-FFF2-40B4-BE49-F238E27FC236}">
                    <a16:creationId xmlns:a16="http://schemas.microsoft.com/office/drawing/2014/main" id="{55524953-D23A-D8F5-B5A7-0B05864828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直線コネクタ 343">
                <a:extLst>
                  <a:ext uri="{FF2B5EF4-FFF2-40B4-BE49-F238E27FC236}">
                    <a16:creationId xmlns:a16="http://schemas.microsoft.com/office/drawing/2014/main" id="{ACA98878-254F-8F9B-0636-F48F9D2645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直線コネクタ 344">
                <a:extLst>
                  <a:ext uri="{FF2B5EF4-FFF2-40B4-BE49-F238E27FC236}">
                    <a16:creationId xmlns:a16="http://schemas.microsoft.com/office/drawing/2014/main" id="{2A361A03-785A-A6A4-15A6-EF79D5C52B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直線コネクタ 345">
                <a:extLst>
                  <a:ext uri="{FF2B5EF4-FFF2-40B4-BE49-F238E27FC236}">
                    <a16:creationId xmlns:a16="http://schemas.microsoft.com/office/drawing/2014/main" id="{5B1532A7-8617-C705-B186-FB2E3992B5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直線コネクタ 346">
                <a:extLst>
                  <a:ext uri="{FF2B5EF4-FFF2-40B4-BE49-F238E27FC236}">
                    <a16:creationId xmlns:a16="http://schemas.microsoft.com/office/drawing/2014/main" id="{F4A67089-37F1-059A-6F45-443F70E311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直線コネクタ 347">
                <a:extLst>
                  <a:ext uri="{FF2B5EF4-FFF2-40B4-BE49-F238E27FC236}">
                    <a16:creationId xmlns:a16="http://schemas.microsoft.com/office/drawing/2014/main" id="{ED198EAC-A412-B208-895C-B2910B1FB9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直線コネクタ 348">
                <a:extLst>
                  <a:ext uri="{FF2B5EF4-FFF2-40B4-BE49-F238E27FC236}">
                    <a16:creationId xmlns:a16="http://schemas.microsoft.com/office/drawing/2014/main" id="{A76E2C4D-8F22-B1D0-AEDD-93D631B7FC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直線コネクタ 349">
                <a:extLst>
                  <a:ext uri="{FF2B5EF4-FFF2-40B4-BE49-F238E27FC236}">
                    <a16:creationId xmlns:a16="http://schemas.microsoft.com/office/drawing/2014/main" id="{361E64CF-DDA4-ED6B-A1FE-FE17F84FC2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直線コネクタ 350">
                <a:extLst>
                  <a:ext uri="{FF2B5EF4-FFF2-40B4-BE49-F238E27FC236}">
                    <a16:creationId xmlns:a16="http://schemas.microsoft.com/office/drawing/2014/main" id="{E8725541-739B-162D-43E6-7808B0A94B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直線コネクタ 351">
                <a:extLst>
                  <a:ext uri="{FF2B5EF4-FFF2-40B4-BE49-F238E27FC236}">
                    <a16:creationId xmlns:a16="http://schemas.microsoft.com/office/drawing/2014/main" id="{12333F2E-52CD-393A-76D5-1F058259D7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直線コネクタ 352">
                <a:extLst>
                  <a:ext uri="{FF2B5EF4-FFF2-40B4-BE49-F238E27FC236}">
                    <a16:creationId xmlns:a16="http://schemas.microsoft.com/office/drawing/2014/main" id="{4B4DBE18-96A6-A791-3641-F37BE9465E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4" name="テキスト ボックス 353">
                <a:extLst>
                  <a:ext uri="{FF2B5EF4-FFF2-40B4-BE49-F238E27FC236}">
                    <a16:creationId xmlns:a16="http://schemas.microsoft.com/office/drawing/2014/main" id="{33D292C8-E22C-6A44-C718-C06999357D3C}"/>
                  </a:ext>
                </a:extLst>
              </p:cNvPr>
              <p:cNvSpPr txBox="1"/>
              <p:nvPr/>
            </p:nvSpPr>
            <p:spPr>
              <a:xfrm>
                <a:off x="19991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</a:p>
            </p:txBody>
          </p:sp>
          <p:sp>
            <p:nvSpPr>
              <p:cNvPr id="355" name="テキスト ボックス 354">
                <a:extLst>
                  <a:ext uri="{FF2B5EF4-FFF2-40B4-BE49-F238E27FC236}">
                    <a16:creationId xmlns:a16="http://schemas.microsoft.com/office/drawing/2014/main" id="{5172EAE5-3B5F-22E6-3288-7B02ACDB2372}"/>
                  </a:ext>
                </a:extLst>
              </p:cNvPr>
              <p:cNvSpPr txBox="1"/>
              <p:nvPr/>
            </p:nvSpPr>
            <p:spPr>
              <a:xfrm>
                <a:off x="379934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46D01026-912B-C578-A866-7B7BF9FAD374}"/>
                </a:ext>
              </a:extLst>
            </p:cNvPr>
            <p:cNvGrpSpPr/>
            <p:nvPr/>
          </p:nvGrpSpPr>
          <p:grpSpPr>
            <a:xfrm>
              <a:off x="4039011" y="4177818"/>
              <a:ext cx="1404000" cy="1404000"/>
              <a:chOff x="6766853" y="1553029"/>
              <a:chExt cx="1404000" cy="1404000"/>
            </a:xfrm>
          </p:grpSpPr>
          <p:sp>
            <p:nvSpPr>
              <p:cNvPr id="240" name="四角形: 角を丸くする 239">
                <a:extLst>
                  <a:ext uri="{FF2B5EF4-FFF2-40B4-BE49-F238E27FC236}">
                    <a16:creationId xmlns:a16="http://schemas.microsoft.com/office/drawing/2014/main" id="{5501D3D8-20F6-4458-0DDF-EE0557E4CCB6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四角形: 角を丸くする 240">
                <a:extLst>
                  <a:ext uri="{FF2B5EF4-FFF2-40B4-BE49-F238E27FC236}">
                    <a16:creationId xmlns:a16="http://schemas.microsoft.com/office/drawing/2014/main" id="{B26E4B39-4644-3852-A5A0-632275F1066D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四角形: 角を丸くする 241">
                <a:extLst>
                  <a:ext uri="{FF2B5EF4-FFF2-40B4-BE49-F238E27FC236}">
                    <a16:creationId xmlns:a16="http://schemas.microsoft.com/office/drawing/2014/main" id="{FA32B15F-820D-E826-9DAA-BB91069BA471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492EBAF9-78F6-4DC8-C7B7-356A26461525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49C60D2D-E0EC-9424-F9B4-4BBE3873979F}"/>
              </a:ext>
            </a:extLst>
          </p:cNvPr>
          <p:cNvGrpSpPr/>
          <p:nvPr/>
        </p:nvGrpSpPr>
        <p:grpSpPr>
          <a:xfrm>
            <a:off x="307451" y="2415813"/>
            <a:ext cx="9291098" cy="1404000"/>
            <a:chOff x="650549" y="4177818"/>
            <a:chExt cx="9291098" cy="1404000"/>
          </a:xfrm>
        </p:grpSpPr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1EF22ED8-B1C3-4D00-5B5C-BEF1E56E0CDB}"/>
                </a:ext>
              </a:extLst>
            </p:cNvPr>
            <p:cNvGrpSpPr/>
            <p:nvPr/>
          </p:nvGrpSpPr>
          <p:grpSpPr>
            <a:xfrm>
              <a:off x="650549" y="4322684"/>
              <a:ext cx="7905098" cy="520700"/>
              <a:chOff x="-301951" y="4322684"/>
              <a:chExt cx="7905098" cy="520700"/>
            </a:xfrm>
          </p:grpSpPr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174CB6A6-BE68-A981-8E4E-8A287BD48486}"/>
                  </a:ext>
                </a:extLst>
              </p:cNvPr>
              <p:cNvGrpSpPr/>
              <p:nvPr/>
            </p:nvGrpSpPr>
            <p:grpSpPr>
              <a:xfrm>
                <a:off x="-301951" y="4322684"/>
                <a:ext cx="626398" cy="520700"/>
                <a:chOff x="1654713" y="3429000"/>
                <a:chExt cx="626398" cy="520700"/>
              </a:xfrm>
            </p:grpSpPr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F4F7FD0A-E7C8-FA46-DD2C-FF3ABF6B49DC}"/>
                    </a:ext>
                  </a:extLst>
                </p:cNvPr>
                <p:cNvGrpSpPr/>
                <p:nvPr/>
              </p:nvGrpSpPr>
              <p:grpSpPr>
                <a:xfrm>
                  <a:off x="1654713" y="3429000"/>
                  <a:ext cx="626398" cy="520700"/>
                  <a:chOff x="1654713" y="3429000"/>
                  <a:chExt cx="626398" cy="520700"/>
                </a:xfrm>
              </p:grpSpPr>
              <p:grpSp>
                <p:nvGrpSpPr>
                  <p:cNvPr id="596" name="グループ化 595">
                    <a:extLst>
                      <a:ext uri="{FF2B5EF4-FFF2-40B4-BE49-F238E27FC236}">
                        <a16:creationId xmlns:a16="http://schemas.microsoft.com/office/drawing/2014/main" id="{AA47C557-F325-797D-069D-AB6D46D6BBD8}"/>
                      </a:ext>
                    </a:extLst>
                  </p:cNvPr>
                  <p:cNvGrpSpPr/>
                  <p:nvPr/>
                </p:nvGrpSpPr>
                <p:grpSpPr>
                  <a:xfrm>
                    <a:off x="1654713" y="3429000"/>
                    <a:ext cx="540078" cy="520700"/>
                    <a:chOff x="4112021" y="2693865"/>
                    <a:chExt cx="540078" cy="520700"/>
                  </a:xfrm>
                </p:grpSpPr>
                <p:sp>
                  <p:nvSpPr>
                    <p:cNvPr id="598" name="フリーフォーム: 図形 597">
                      <a:extLst>
                        <a:ext uri="{FF2B5EF4-FFF2-40B4-BE49-F238E27FC236}">
                          <a16:creationId xmlns:a16="http://schemas.microsoft.com/office/drawing/2014/main" id="{87968571-4F22-0D2C-F06A-40EB739EFA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2021" y="2693865"/>
                      <a:ext cx="540078" cy="520700"/>
                    </a:xfrm>
                    <a:custGeom>
                      <a:avLst/>
                      <a:gdLst>
                        <a:gd name="connsiteX0" fmla="*/ 454124 w 540078"/>
                        <a:gd name="connsiteY0" fmla="*/ 37429 h 520700"/>
                        <a:gd name="connsiteX1" fmla="*/ 426642 w 540078"/>
                        <a:gd name="connsiteY1" fmla="*/ 64911 h 520700"/>
                        <a:gd name="connsiteX2" fmla="*/ 426642 w 540078"/>
                        <a:gd name="connsiteY2" fmla="*/ 455789 h 520700"/>
                        <a:gd name="connsiteX3" fmla="*/ 454124 w 540078"/>
                        <a:gd name="connsiteY3" fmla="*/ 483271 h 520700"/>
                        <a:gd name="connsiteX4" fmla="*/ 473578 w 540078"/>
                        <a:gd name="connsiteY4" fmla="*/ 483271 h 520700"/>
                        <a:gd name="connsiteX5" fmla="*/ 501060 w 540078"/>
                        <a:gd name="connsiteY5" fmla="*/ 455789 h 520700"/>
                        <a:gd name="connsiteX6" fmla="*/ 501060 w 540078"/>
                        <a:gd name="connsiteY6" fmla="*/ 64911 h 520700"/>
                        <a:gd name="connsiteX7" fmla="*/ 473578 w 540078"/>
                        <a:gd name="connsiteY7" fmla="*/ 37429 h 520700"/>
                        <a:gd name="connsiteX8" fmla="*/ 86785 w 540078"/>
                        <a:gd name="connsiteY8" fmla="*/ 0 h 520700"/>
                        <a:gd name="connsiteX9" fmla="*/ 453293 w 540078"/>
                        <a:gd name="connsiteY9" fmla="*/ 0 h 520700"/>
                        <a:gd name="connsiteX10" fmla="*/ 540078 w 540078"/>
                        <a:gd name="connsiteY10" fmla="*/ 86785 h 520700"/>
                        <a:gd name="connsiteX11" fmla="*/ 540078 w 540078"/>
                        <a:gd name="connsiteY11" fmla="*/ 433915 h 520700"/>
                        <a:gd name="connsiteX12" fmla="*/ 453293 w 540078"/>
                        <a:gd name="connsiteY12" fmla="*/ 520700 h 520700"/>
                        <a:gd name="connsiteX13" fmla="*/ 86785 w 540078"/>
                        <a:gd name="connsiteY13" fmla="*/ 520700 h 520700"/>
                        <a:gd name="connsiteX14" fmla="*/ 0 w 540078"/>
                        <a:gd name="connsiteY14" fmla="*/ 433915 h 520700"/>
                        <a:gd name="connsiteX15" fmla="*/ 0 w 540078"/>
                        <a:gd name="connsiteY15" fmla="*/ 86785 h 520700"/>
                        <a:gd name="connsiteX16" fmla="*/ 86785 w 540078"/>
                        <a:gd name="connsiteY16" fmla="*/ 0 h 520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540078" h="520700">
                          <a:moveTo>
                            <a:pt x="454124" y="37429"/>
                          </a:moveTo>
                          <a:cubicBezTo>
                            <a:pt x="438946" y="37429"/>
                            <a:pt x="426642" y="49733"/>
                            <a:pt x="426642" y="64911"/>
                          </a:cubicBezTo>
                          <a:lnTo>
                            <a:pt x="426642" y="455789"/>
                          </a:lnTo>
                          <a:cubicBezTo>
                            <a:pt x="426642" y="470967"/>
                            <a:pt x="438946" y="483271"/>
                            <a:pt x="454124" y="483271"/>
                          </a:cubicBezTo>
                          <a:lnTo>
                            <a:pt x="473578" y="483271"/>
                          </a:lnTo>
                          <a:cubicBezTo>
                            <a:pt x="488756" y="483271"/>
                            <a:pt x="501060" y="470967"/>
                            <a:pt x="501060" y="455789"/>
                          </a:cubicBezTo>
                          <a:lnTo>
                            <a:pt x="501060" y="64911"/>
                          </a:lnTo>
                          <a:cubicBezTo>
                            <a:pt x="501060" y="49733"/>
                            <a:pt x="488756" y="37429"/>
                            <a:pt x="473578" y="37429"/>
                          </a:cubicBezTo>
                          <a:close/>
                          <a:moveTo>
                            <a:pt x="86785" y="0"/>
                          </a:moveTo>
                          <a:lnTo>
                            <a:pt x="453293" y="0"/>
                          </a:lnTo>
                          <a:cubicBezTo>
                            <a:pt x="501223" y="0"/>
                            <a:pt x="540078" y="38855"/>
                            <a:pt x="540078" y="86785"/>
                          </a:cubicBezTo>
                          <a:lnTo>
                            <a:pt x="540078" y="433915"/>
                          </a:lnTo>
                          <a:cubicBezTo>
                            <a:pt x="540078" y="481845"/>
                            <a:pt x="501223" y="520700"/>
                            <a:pt x="453293" y="520700"/>
                          </a:cubicBezTo>
                          <a:lnTo>
                            <a:pt x="86785" y="520700"/>
                          </a:lnTo>
                          <a:cubicBezTo>
                            <a:pt x="38855" y="520700"/>
                            <a:pt x="0" y="481845"/>
                            <a:pt x="0" y="433915"/>
                          </a:cubicBezTo>
                          <a:lnTo>
                            <a:pt x="0" y="86785"/>
                          </a:lnTo>
                          <a:cubicBezTo>
                            <a:pt x="0" y="38855"/>
                            <a:pt x="38855" y="0"/>
                            <a:pt x="8678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9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9" name="フリーフォーム: 図形 598">
                      <a:extLst>
                        <a:ext uri="{FF2B5EF4-FFF2-40B4-BE49-F238E27FC236}">
                          <a16:creationId xmlns:a16="http://schemas.microsoft.com/office/drawing/2014/main" id="{2064E2E3-6806-0AE5-3962-5E04D6D5DE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738" y="2724150"/>
                      <a:ext cx="87506" cy="460130"/>
                    </a:xfrm>
                    <a:custGeom>
                      <a:avLst/>
                      <a:gdLst>
                        <a:gd name="connsiteX0" fmla="*/ 39567 w 87506"/>
                        <a:gd name="connsiteY0" fmla="*/ 26194 h 460130"/>
                        <a:gd name="connsiteX1" fmla="*/ 26319 w 87506"/>
                        <a:gd name="connsiteY1" fmla="*/ 39442 h 460130"/>
                        <a:gd name="connsiteX2" fmla="*/ 26319 w 87506"/>
                        <a:gd name="connsiteY2" fmla="*/ 420688 h 460130"/>
                        <a:gd name="connsiteX3" fmla="*/ 39567 w 87506"/>
                        <a:gd name="connsiteY3" fmla="*/ 433936 h 460130"/>
                        <a:gd name="connsiteX4" fmla="*/ 48944 w 87506"/>
                        <a:gd name="connsiteY4" fmla="*/ 433936 h 460130"/>
                        <a:gd name="connsiteX5" fmla="*/ 62192 w 87506"/>
                        <a:gd name="connsiteY5" fmla="*/ 420688 h 460130"/>
                        <a:gd name="connsiteX6" fmla="*/ 62192 w 87506"/>
                        <a:gd name="connsiteY6" fmla="*/ 39442 h 460130"/>
                        <a:gd name="connsiteX7" fmla="*/ 48944 w 87506"/>
                        <a:gd name="connsiteY7" fmla="*/ 26194 h 460130"/>
                        <a:gd name="connsiteX8" fmla="*/ 32315 w 87506"/>
                        <a:gd name="connsiteY8" fmla="*/ 0 h 460130"/>
                        <a:gd name="connsiteX9" fmla="*/ 55191 w 87506"/>
                        <a:gd name="connsiteY9" fmla="*/ 0 h 460130"/>
                        <a:gd name="connsiteX10" fmla="*/ 87506 w 87506"/>
                        <a:gd name="connsiteY10" fmla="*/ 32315 h 460130"/>
                        <a:gd name="connsiteX11" fmla="*/ 87506 w 87506"/>
                        <a:gd name="connsiteY11" fmla="*/ 427815 h 460130"/>
                        <a:gd name="connsiteX12" fmla="*/ 55191 w 87506"/>
                        <a:gd name="connsiteY12" fmla="*/ 460130 h 460130"/>
                        <a:gd name="connsiteX13" fmla="*/ 32315 w 87506"/>
                        <a:gd name="connsiteY13" fmla="*/ 460130 h 460130"/>
                        <a:gd name="connsiteX14" fmla="*/ 0 w 87506"/>
                        <a:gd name="connsiteY14" fmla="*/ 427815 h 460130"/>
                        <a:gd name="connsiteX15" fmla="*/ 0 w 87506"/>
                        <a:gd name="connsiteY15" fmla="*/ 32315 h 460130"/>
                        <a:gd name="connsiteX16" fmla="*/ 32315 w 87506"/>
                        <a:gd name="connsiteY16" fmla="*/ 0 h 460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87506" h="460130">
                          <a:moveTo>
                            <a:pt x="39567" y="26194"/>
                          </a:moveTo>
                          <a:cubicBezTo>
                            <a:pt x="32250" y="26194"/>
                            <a:pt x="26319" y="32125"/>
                            <a:pt x="26319" y="39442"/>
                          </a:cubicBezTo>
                          <a:lnTo>
                            <a:pt x="26319" y="420688"/>
                          </a:lnTo>
                          <a:cubicBezTo>
                            <a:pt x="26319" y="428005"/>
                            <a:pt x="32250" y="433936"/>
                            <a:pt x="39567" y="433936"/>
                          </a:cubicBezTo>
                          <a:lnTo>
                            <a:pt x="48944" y="433936"/>
                          </a:lnTo>
                          <a:cubicBezTo>
                            <a:pt x="56261" y="433936"/>
                            <a:pt x="62192" y="428005"/>
                            <a:pt x="62192" y="420688"/>
                          </a:cubicBezTo>
                          <a:lnTo>
                            <a:pt x="62192" y="39442"/>
                          </a:lnTo>
                          <a:cubicBezTo>
                            <a:pt x="62192" y="32125"/>
                            <a:pt x="56261" y="26194"/>
                            <a:pt x="48944" y="26194"/>
                          </a:cubicBezTo>
                          <a:close/>
                          <a:moveTo>
                            <a:pt x="32315" y="0"/>
                          </a:moveTo>
                          <a:lnTo>
                            <a:pt x="55191" y="0"/>
                          </a:lnTo>
                          <a:cubicBezTo>
                            <a:pt x="73038" y="0"/>
                            <a:pt x="87506" y="14468"/>
                            <a:pt x="87506" y="32315"/>
                          </a:cubicBezTo>
                          <a:lnTo>
                            <a:pt x="87506" y="427815"/>
                          </a:lnTo>
                          <a:cubicBezTo>
                            <a:pt x="87506" y="445662"/>
                            <a:pt x="73038" y="460130"/>
                            <a:pt x="55191" y="460130"/>
                          </a:cubicBezTo>
                          <a:lnTo>
                            <a:pt x="32315" y="460130"/>
                          </a:lnTo>
                          <a:cubicBezTo>
                            <a:pt x="14468" y="460130"/>
                            <a:pt x="0" y="445662"/>
                            <a:pt x="0" y="427815"/>
                          </a:cubicBezTo>
                          <a:lnTo>
                            <a:pt x="0" y="32315"/>
                          </a:lnTo>
                          <a:cubicBezTo>
                            <a:pt x="0" y="14468"/>
                            <a:pt x="14468" y="0"/>
                            <a:pt x="32315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97" name="正方形/長方形 596">
                    <a:extLst>
                      <a:ext uri="{FF2B5EF4-FFF2-40B4-BE49-F238E27FC236}">
                        <a16:creationId xmlns:a16="http://schemas.microsoft.com/office/drawing/2014/main" id="{37BBE160-89F6-474B-A460-098C206D36E8}"/>
                      </a:ext>
                    </a:extLst>
                  </p:cNvPr>
                  <p:cNvSpPr/>
                  <p:nvPr/>
                </p:nvSpPr>
                <p:spPr>
                  <a:xfrm>
                    <a:off x="2235392" y="3502104"/>
                    <a:ext cx="45719" cy="374492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5" name="四角形: 角を丸くする 594">
                  <a:extLst>
                    <a:ext uri="{FF2B5EF4-FFF2-40B4-BE49-F238E27FC236}">
                      <a16:creationId xmlns:a16="http://schemas.microsoft.com/office/drawing/2014/main" id="{0FD4FDDC-91C9-A6EC-41FB-2F72ECCF2D4B}"/>
                    </a:ext>
                  </a:extLst>
                </p:cNvPr>
                <p:cNvSpPr/>
                <p:nvPr/>
              </p:nvSpPr>
              <p:spPr>
                <a:xfrm>
                  <a:off x="2119851" y="3495168"/>
                  <a:ext cx="124265" cy="388364"/>
                </a:xfrm>
                <a:prstGeom prst="roundRect">
                  <a:avLst/>
                </a:prstGeom>
                <a:solidFill>
                  <a:srgbClr val="FFFF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53B504CB-31AA-9810-FEE9-14664EDD9311}"/>
                  </a:ext>
                </a:extLst>
              </p:cNvPr>
              <p:cNvSpPr/>
              <p:nvPr/>
            </p:nvSpPr>
            <p:spPr>
              <a:xfrm>
                <a:off x="322853" y="4400723"/>
                <a:ext cx="7280294" cy="36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テキスト ボックス 373">
                <a:extLst>
                  <a:ext uri="{FF2B5EF4-FFF2-40B4-BE49-F238E27FC236}">
                    <a16:creationId xmlns:a16="http://schemas.microsoft.com/office/drawing/2014/main" id="{E2588994-F482-3CAC-E959-B6199EF2FFC5}"/>
                  </a:ext>
                </a:extLst>
              </p:cNvPr>
              <p:cNvSpPr txBox="1"/>
              <p:nvPr/>
            </p:nvSpPr>
            <p:spPr>
              <a:xfrm>
                <a:off x="56561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5" name="テキスト ボックス 374">
                <a:extLst>
                  <a:ext uri="{FF2B5EF4-FFF2-40B4-BE49-F238E27FC236}">
                    <a16:creationId xmlns:a16="http://schemas.microsoft.com/office/drawing/2014/main" id="{0F7255CB-0244-489B-FA5C-44912FE8F716}"/>
                  </a:ext>
                </a:extLst>
              </p:cNvPr>
              <p:cNvSpPr txBox="1"/>
              <p:nvPr/>
            </p:nvSpPr>
            <p:spPr>
              <a:xfrm>
                <a:off x="92279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6" name="テキスト ボックス 375">
                <a:extLst>
                  <a:ext uri="{FF2B5EF4-FFF2-40B4-BE49-F238E27FC236}">
                    <a16:creationId xmlns:a16="http://schemas.microsoft.com/office/drawing/2014/main" id="{3C422C69-C96B-3F35-D902-93689AF2DF00}"/>
                  </a:ext>
                </a:extLst>
              </p:cNvPr>
              <p:cNvSpPr txBox="1"/>
              <p:nvPr/>
            </p:nvSpPr>
            <p:spPr>
              <a:xfrm>
                <a:off x="1287130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7" name="テキスト ボックス 376">
                <a:extLst>
                  <a:ext uri="{FF2B5EF4-FFF2-40B4-BE49-F238E27FC236}">
                    <a16:creationId xmlns:a16="http://schemas.microsoft.com/office/drawing/2014/main" id="{D4C78B64-43E0-ED06-667B-263CD5A813A0}"/>
                  </a:ext>
                </a:extLst>
              </p:cNvPr>
              <p:cNvSpPr txBox="1"/>
              <p:nvPr/>
            </p:nvSpPr>
            <p:spPr>
              <a:xfrm>
                <a:off x="164669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8" name="テキスト ボックス 377">
                <a:extLst>
                  <a:ext uri="{FF2B5EF4-FFF2-40B4-BE49-F238E27FC236}">
                    <a16:creationId xmlns:a16="http://schemas.microsoft.com/office/drawing/2014/main" id="{C90CB247-6200-275F-8313-DCA0565ADE55}"/>
                  </a:ext>
                </a:extLst>
              </p:cNvPr>
              <p:cNvSpPr txBox="1"/>
              <p:nvPr/>
            </p:nvSpPr>
            <p:spPr>
              <a:xfrm>
                <a:off x="23658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9" name="テキスト ボックス 378">
                <a:extLst>
                  <a:ext uri="{FF2B5EF4-FFF2-40B4-BE49-F238E27FC236}">
                    <a16:creationId xmlns:a16="http://schemas.microsoft.com/office/drawing/2014/main" id="{9C0B7672-C0F2-585A-144A-CA392C4FB70C}"/>
                  </a:ext>
                </a:extLst>
              </p:cNvPr>
              <p:cNvSpPr txBox="1"/>
              <p:nvPr/>
            </p:nvSpPr>
            <p:spPr>
              <a:xfrm>
                <a:off x="27230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0" name="テキスト ボックス 379">
                <a:extLst>
                  <a:ext uri="{FF2B5EF4-FFF2-40B4-BE49-F238E27FC236}">
                    <a16:creationId xmlns:a16="http://schemas.microsoft.com/office/drawing/2014/main" id="{87F024BC-4AC9-6FEA-69D3-E65A9C0CC49B}"/>
                  </a:ext>
                </a:extLst>
              </p:cNvPr>
              <p:cNvSpPr txBox="1"/>
              <p:nvPr/>
            </p:nvSpPr>
            <p:spPr>
              <a:xfrm>
                <a:off x="30873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1" name="テキスト ボックス 380">
                <a:extLst>
                  <a:ext uri="{FF2B5EF4-FFF2-40B4-BE49-F238E27FC236}">
                    <a16:creationId xmlns:a16="http://schemas.microsoft.com/office/drawing/2014/main" id="{64C61353-BC01-D3AC-6B7D-133A7ED689EB}"/>
                  </a:ext>
                </a:extLst>
              </p:cNvPr>
              <p:cNvSpPr txBox="1"/>
              <p:nvPr/>
            </p:nvSpPr>
            <p:spPr>
              <a:xfrm>
                <a:off x="34469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2" name="テキスト ボックス 381">
                <a:extLst>
                  <a:ext uri="{FF2B5EF4-FFF2-40B4-BE49-F238E27FC236}">
                    <a16:creationId xmlns:a16="http://schemas.microsoft.com/office/drawing/2014/main" id="{FFDEF4AC-38DB-0268-5EA3-808EC2B62AE2}"/>
                  </a:ext>
                </a:extLst>
              </p:cNvPr>
              <p:cNvSpPr txBox="1"/>
              <p:nvPr/>
            </p:nvSpPr>
            <p:spPr>
              <a:xfrm>
                <a:off x="4166061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3" name="テキスト ボックス 382">
                <a:extLst>
                  <a:ext uri="{FF2B5EF4-FFF2-40B4-BE49-F238E27FC236}">
                    <a16:creationId xmlns:a16="http://schemas.microsoft.com/office/drawing/2014/main" id="{629DBC50-F849-9344-A12D-29101C1404C4}"/>
                  </a:ext>
                </a:extLst>
              </p:cNvPr>
              <p:cNvSpPr txBox="1"/>
              <p:nvPr/>
            </p:nvSpPr>
            <p:spPr>
              <a:xfrm>
                <a:off x="4523248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4" name="テキスト ボックス 383">
                <a:extLst>
                  <a:ext uri="{FF2B5EF4-FFF2-40B4-BE49-F238E27FC236}">
                    <a16:creationId xmlns:a16="http://schemas.microsoft.com/office/drawing/2014/main" id="{03781EB5-D62C-B779-1069-1E9454AD0129}"/>
                  </a:ext>
                </a:extLst>
              </p:cNvPr>
              <p:cNvSpPr txBox="1"/>
              <p:nvPr/>
            </p:nvSpPr>
            <p:spPr>
              <a:xfrm>
                <a:off x="488757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5" name="テキスト ボックス 384">
                <a:extLst>
                  <a:ext uri="{FF2B5EF4-FFF2-40B4-BE49-F238E27FC236}">
                    <a16:creationId xmlns:a16="http://schemas.microsoft.com/office/drawing/2014/main" id="{51623401-8296-7176-22D9-D9C1469F6BC4}"/>
                  </a:ext>
                </a:extLst>
              </p:cNvPr>
              <p:cNvSpPr txBox="1"/>
              <p:nvPr/>
            </p:nvSpPr>
            <p:spPr>
              <a:xfrm>
                <a:off x="52471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6" name="テキスト ボックス 385">
                <a:extLst>
                  <a:ext uri="{FF2B5EF4-FFF2-40B4-BE49-F238E27FC236}">
                    <a16:creationId xmlns:a16="http://schemas.microsoft.com/office/drawing/2014/main" id="{4D7C576C-6D0D-4A27-B7E6-E9E9CAC9E7E9}"/>
                  </a:ext>
                </a:extLst>
              </p:cNvPr>
              <p:cNvSpPr txBox="1"/>
              <p:nvPr/>
            </p:nvSpPr>
            <p:spPr>
              <a:xfrm>
                <a:off x="5972636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7" name="テキスト ボックス 386">
                <a:extLst>
                  <a:ext uri="{FF2B5EF4-FFF2-40B4-BE49-F238E27FC236}">
                    <a16:creationId xmlns:a16="http://schemas.microsoft.com/office/drawing/2014/main" id="{28FB421B-6385-482A-4EFA-908732125123}"/>
                  </a:ext>
                </a:extLst>
              </p:cNvPr>
              <p:cNvSpPr txBox="1"/>
              <p:nvPr/>
            </p:nvSpPr>
            <p:spPr>
              <a:xfrm>
                <a:off x="6329823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8" name="テキスト ボックス 387">
                <a:extLst>
                  <a:ext uri="{FF2B5EF4-FFF2-40B4-BE49-F238E27FC236}">
                    <a16:creationId xmlns:a16="http://schemas.microsoft.com/office/drawing/2014/main" id="{7C689925-680D-4E56-D62D-684A59FA78EB}"/>
                  </a:ext>
                </a:extLst>
              </p:cNvPr>
              <p:cNvSpPr txBox="1"/>
              <p:nvPr/>
            </p:nvSpPr>
            <p:spPr>
              <a:xfrm>
                <a:off x="669415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9" name="テキスト ボックス 388">
                <a:extLst>
                  <a:ext uri="{FF2B5EF4-FFF2-40B4-BE49-F238E27FC236}">
                    <a16:creationId xmlns:a16="http://schemas.microsoft.com/office/drawing/2014/main" id="{F33DAAF2-3B09-8A97-0B98-BBBD84F62322}"/>
                  </a:ext>
                </a:extLst>
              </p:cNvPr>
              <p:cNvSpPr txBox="1"/>
              <p:nvPr/>
            </p:nvSpPr>
            <p:spPr>
              <a:xfrm>
                <a:off x="7053722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90" name="直線コネクタ 389">
                <a:extLst>
                  <a:ext uri="{FF2B5EF4-FFF2-40B4-BE49-F238E27FC236}">
                    <a16:creationId xmlns:a16="http://schemas.microsoft.com/office/drawing/2014/main" id="{108ED487-9AC2-1C61-A3C9-8107D64503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線コネクタ 390">
                <a:extLst>
                  <a:ext uri="{FF2B5EF4-FFF2-40B4-BE49-F238E27FC236}">
                    <a16:creationId xmlns:a16="http://schemas.microsoft.com/office/drawing/2014/main" id="{665DFEFB-27B1-FBA2-2FD3-5F7D4250A8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線コネクタ 391">
                <a:extLst>
                  <a:ext uri="{FF2B5EF4-FFF2-40B4-BE49-F238E27FC236}">
                    <a16:creationId xmlns:a16="http://schemas.microsoft.com/office/drawing/2014/main" id="{41B6C5E8-304D-A559-4A00-191A21CEF1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直線コネクタ 392">
                <a:extLst>
                  <a:ext uri="{FF2B5EF4-FFF2-40B4-BE49-F238E27FC236}">
                    <a16:creationId xmlns:a16="http://schemas.microsoft.com/office/drawing/2014/main" id="{49C23CEC-11E8-5784-EBF7-503F82D71C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直線コネクタ 393">
                <a:extLst>
                  <a:ext uri="{FF2B5EF4-FFF2-40B4-BE49-F238E27FC236}">
                    <a16:creationId xmlns:a16="http://schemas.microsoft.com/office/drawing/2014/main" id="{2917D03F-D21D-7474-6792-4A58EB8014C0}"/>
                  </a:ext>
                </a:extLst>
              </p:cNvPr>
              <p:cNvCxnSpPr/>
              <p:nvPr/>
            </p:nvCxnSpPr>
            <p:spPr>
              <a:xfrm flipV="1">
                <a:off x="21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直線コネクタ 394">
                <a:extLst>
                  <a:ext uri="{FF2B5EF4-FFF2-40B4-BE49-F238E27FC236}">
                    <a16:creationId xmlns:a16="http://schemas.microsoft.com/office/drawing/2014/main" id="{6F0B9EE6-70C0-CE8E-B3EB-34570BA071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直線コネクタ 395">
                <a:extLst>
                  <a:ext uri="{FF2B5EF4-FFF2-40B4-BE49-F238E27FC236}">
                    <a16:creationId xmlns:a16="http://schemas.microsoft.com/office/drawing/2014/main" id="{5BD178E3-3CC5-BE67-28FE-BE4109026C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線コネクタ 396">
                <a:extLst>
                  <a:ext uri="{FF2B5EF4-FFF2-40B4-BE49-F238E27FC236}">
                    <a16:creationId xmlns:a16="http://schemas.microsoft.com/office/drawing/2014/main" id="{4FE1EA57-9823-32B2-DDE0-5096716F3A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直線コネクタ 397">
                <a:extLst>
                  <a:ext uri="{FF2B5EF4-FFF2-40B4-BE49-F238E27FC236}">
                    <a16:creationId xmlns:a16="http://schemas.microsoft.com/office/drawing/2014/main" id="{D537B2EC-7A0A-B4CB-D0D0-A37258A59B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直線コネクタ 398">
                <a:extLst>
                  <a:ext uri="{FF2B5EF4-FFF2-40B4-BE49-F238E27FC236}">
                    <a16:creationId xmlns:a16="http://schemas.microsoft.com/office/drawing/2014/main" id="{C52A3D88-90F7-E3A9-1FCD-983A92DF221D}"/>
                  </a:ext>
                </a:extLst>
              </p:cNvPr>
              <p:cNvCxnSpPr/>
              <p:nvPr/>
            </p:nvCxnSpPr>
            <p:spPr>
              <a:xfrm flipV="1">
                <a:off x="39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線コネクタ 399">
                <a:extLst>
                  <a:ext uri="{FF2B5EF4-FFF2-40B4-BE49-F238E27FC236}">
                    <a16:creationId xmlns:a16="http://schemas.microsoft.com/office/drawing/2014/main" id="{4F2E179C-DD8A-02D0-391A-0B64ADD99B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線コネクタ 400">
                <a:extLst>
                  <a:ext uri="{FF2B5EF4-FFF2-40B4-BE49-F238E27FC236}">
                    <a16:creationId xmlns:a16="http://schemas.microsoft.com/office/drawing/2014/main" id="{19F13D99-4527-EC59-08F5-22DE791557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線コネクタ 401">
                <a:extLst>
                  <a:ext uri="{FF2B5EF4-FFF2-40B4-BE49-F238E27FC236}">
                    <a16:creationId xmlns:a16="http://schemas.microsoft.com/office/drawing/2014/main" id="{2BE5D5E3-0F22-971D-593F-3010A48C3C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線コネクタ 402">
                <a:extLst>
                  <a:ext uri="{FF2B5EF4-FFF2-40B4-BE49-F238E27FC236}">
                    <a16:creationId xmlns:a16="http://schemas.microsoft.com/office/drawing/2014/main" id="{8146F70D-12C2-A3C4-FB86-B83329A426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線コネクタ 403">
                <a:extLst>
                  <a:ext uri="{FF2B5EF4-FFF2-40B4-BE49-F238E27FC236}">
                    <a16:creationId xmlns:a16="http://schemas.microsoft.com/office/drawing/2014/main" id="{60B1FF2E-7168-50C0-8452-28E23F818315}"/>
                  </a:ext>
                </a:extLst>
              </p:cNvPr>
              <p:cNvCxnSpPr/>
              <p:nvPr/>
            </p:nvCxnSpPr>
            <p:spPr>
              <a:xfrm flipV="1">
                <a:off x="57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直線コネクタ 404">
                <a:extLst>
                  <a:ext uri="{FF2B5EF4-FFF2-40B4-BE49-F238E27FC236}">
                    <a16:creationId xmlns:a16="http://schemas.microsoft.com/office/drawing/2014/main" id="{ACFE7DCE-AAC5-E90E-2628-4C2B3B14F3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直線コネクタ 405">
                <a:extLst>
                  <a:ext uri="{FF2B5EF4-FFF2-40B4-BE49-F238E27FC236}">
                    <a16:creationId xmlns:a16="http://schemas.microsoft.com/office/drawing/2014/main" id="{59718FA9-0992-3DA4-C42F-A2E304D635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4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直線コネクタ 406">
                <a:extLst>
                  <a:ext uri="{FF2B5EF4-FFF2-40B4-BE49-F238E27FC236}">
                    <a16:creationId xmlns:a16="http://schemas.microsoft.com/office/drawing/2014/main" id="{FB490B51-15D4-3136-1E2C-565504019B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0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直線コネクタ 407">
                <a:extLst>
                  <a:ext uri="{FF2B5EF4-FFF2-40B4-BE49-F238E27FC236}">
                    <a16:creationId xmlns:a16="http://schemas.microsoft.com/office/drawing/2014/main" id="{490895F4-E593-9CF7-E778-18CC67469F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6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直線コネクタ 408">
                <a:extLst>
                  <a:ext uri="{FF2B5EF4-FFF2-40B4-BE49-F238E27FC236}">
                    <a16:creationId xmlns:a16="http://schemas.microsoft.com/office/drawing/2014/main" id="{DE617235-CB61-0672-CFCC-C02D9B9CA98F}"/>
                  </a:ext>
                </a:extLst>
              </p:cNvPr>
              <p:cNvCxnSpPr/>
              <p:nvPr/>
            </p:nvCxnSpPr>
            <p:spPr>
              <a:xfrm flipV="1">
                <a:off x="7522853" y="4405346"/>
                <a:ext cx="0" cy="360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直線コネクタ 409">
                <a:extLst>
                  <a:ext uri="{FF2B5EF4-FFF2-40B4-BE49-F238E27FC236}">
                    <a16:creationId xmlns:a16="http://schemas.microsoft.com/office/drawing/2014/main" id="{061AF0BD-C9E2-581D-02AB-9DD9BCB56D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直線コネクタ 410">
                <a:extLst>
                  <a:ext uri="{FF2B5EF4-FFF2-40B4-BE49-F238E27FC236}">
                    <a16:creationId xmlns:a16="http://schemas.microsoft.com/office/drawing/2014/main" id="{86B600FF-C143-E940-E0FB-DB457A10156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直線コネクタ 411">
                <a:extLst>
                  <a:ext uri="{FF2B5EF4-FFF2-40B4-BE49-F238E27FC236}">
                    <a16:creationId xmlns:a16="http://schemas.microsoft.com/office/drawing/2014/main" id="{0335A054-6720-0BCF-9D6D-8E519A267D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直線コネクタ 412">
                <a:extLst>
                  <a:ext uri="{FF2B5EF4-FFF2-40B4-BE49-F238E27FC236}">
                    <a16:creationId xmlns:a16="http://schemas.microsoft.com/office/drawing/2014/main" id="{E9692F04-D9D9-FC85-912D-5E5A946279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直線コネクタ 413">
                <a:extLst>
                  <a:ext uri="{FF2B5EF4-FFF2-40B4-BE49-F238E27FC236}">
                    <a16:creationId xmlns:a16="http://schemas.microsoft.com/office/drawing/2014/main" id="{33C1831F-93A0-C012-8F35-05F091A596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直線コネクタ 414">
                <a:extLst>
                  <a:ext uri="{FF2B5EF4-FFF2-40B4-BE49-F238E27FC236}">
                    <a16:creationId xmlns:a16="http://schemas.microsoft.com/office/drawing/2014/main" id="{ED306A50-7256-DDC0-B545-C8B7286F95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直線コネクタ 415">
                <a:extLst>
                  <a:ext uri="{FF2B5EF4-FFF2-40B4-BE49-F238E27FC236}">
                    <a16:creationId xmlns:a16="http://schemas.microsoft.com/office/drawing/2014/main" id="{82E6C460-C681-9197-026C-776161C9CE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直線コネクタ 416">
                <a:extLst>
                  <a:ext uri="{FF2B5EF4-FFF2-40B4-BE49-F238E27FC236}">
                    <a16:creationId xmlns:a16="http://schemas.microsoft.com/office/drawing/2014/main" id="{8E21FDC4-1CFC-F448-E4F0-6341D1C913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直線コネクタ 417">
                <a:extLst>
                  <a:ext uri="{FF2B5EF4-FFF2-40B4-BE49-F238E27FC236}">
                    <a16:creationId xmlns:a16="http://schemas.microsoft.com/office/drawing/2014/main" id="{4B937196-27A1-32DE-E73D-25AEDBDC86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直線コネクタ 418">
                <a:extLst>
                  <a:ext uri="{FF2B5EF4-FFF2-40B4-BE49-F238E27FC236}">
                    <a16:creationId xmlns:a16="http://schemas.microsoft.com/office/drawing/2014/main" id="{5E8C11F6-D862-05B3-4DC2-FF8F0A09DB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直線コネクタ 419">
                <a:extLst>
                  <a:ext uri="{FF2B5EF4-FFF2-40B4-BE49-F238E27FC236}">
                    <a16:creationId xmlns:a16="http://schemas.microsoft.com/office/drawing/2014/main" id="{61097EC8-C9E8-5924-7101-8F32A48FE0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直線コネクタ 420">
                <a:extLst>
                  <a:ext uri="{FF2B5EF4-FFF2-40B4-BE49-F238E27FC236}">
                    <a16:creationId xmlns:a16="http://schemas.microsoft.com/office/drawing/2014/main" id="{E12D5DF1-EF85-84A8-D989-70A8860090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直線コネクタ 421">
                <a:extLst>
                  <a:ext uri="{FF2B5EF4-FFF2-40B4-BE49-F238E27FC236}">
                    <a16:creationId xmlns:a16="http://schemas.microsoft.com/office/drawing/2014/main" id="{14A4D5D3-BE79-116B-7C39-FF9598AF6D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直線コネクタ 422">
                <a:extLst>
                  <a:ext uri="{FF2B5EF4-FFF2-40B4-BE49-F238E27FC236}">
                    <a16:creationId xmlns:a16="http://schemas.microsoft.com/office/drawing/2014/main" id="{106822F3-9CD9-87AC-1BB4-17468ABB3CB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直線コネクタ 423">
                <a:extLst>
                  <a:ext uri="{FF2B5EF4-FFF2-40B4-BE49-F238E27FC236}">
                    <a16:creationId xmlns:a16="http://schemas.microsoft.com/office/drawing/2014/main" id="{E9570CE2-2558-B2A3-B1D1-DAE5E6AA60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線コネクタ 424">
                <a:extLst>
                  <a:ext uri="{FF2B5EF4-FFF2-40B4-BE49-F238E27FC236}">
                    <a16:creationId xmlns:a16="http://schemas.microsoft.com/office/drawing/2014/main" id="{904F8B83-F6B9-0D29-404E-75C1E5D4D1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線コネクタ 425">
                <a:extLst>
                  <a:ext uri="{FF2B5EF4-FFF2-40B4-BE49-F238E27FC236}">
                    <a16:creationId xmlns:a16="http://schemas.microsoft.com/office/drawing/2014/main" id="{AD5CECFD-07A7-D477-884C-ADA94F6652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線コネクタ 426">
                <a:extLst>
                  <a:ext uri="{FF2B5EF4-FFF2-40B4-BE49-F238E27FC236}">
                    <a16:creationId xmlns:a16="http://schemas.microsoft.com/office/drawing/2014/main" id="{F263EB9A-6E55-5AE2-9425-92C5CA1BDA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直線コネクタ 427">
                <a:extLst>
                  <a:ext uri="{FF2B5EF4-FFF2-40B4-BE49-F238E27FC236}">
                    <a16:creationId xmlns:a16="http://schemas.microsoft.com/office/drawing/2014/main" id="{E1972E6A-E507-EA87-D85F-0897D91D9A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直線コネクタ 428">
                <a:extLst>
                  <a:ext uri="{FF2B5EF4-FFF2-40B4-BE49-F238E27FC236}">
                    <a16:creationId xmlns:a16="http://schemas.microsoft.com/office/drawing/2014/main" id="{846EEE0E-41BB-DDA3-09AD-61CCE9D170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直線コネクタ 429">
                <a:extLst>
                  <a:ext uri="{FF2B5EF4-FFF2-40B4-BE49-F238E27FC236}">
                    <a16:creationId xmlns:a16="http://schemas.microsoft.com/office/drawing/2014/main" id="{F08BFF44-42B6-1399-A4A0-FA119145F6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線コネクタ 430">
                <a:extLst>
                  <a:ext uri="{FF2B5EF4-FFF2-40B4-BE49-F238E27FC236}">
                    <a16:creationId xmlns:a16="http://schemas.microsoft.com/office/drawing/2014/main" id="{058E8FC7-A74F-AF86-2C52-A60A7399B8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線コネクタ 431">
                <a:extLst>
                  <a:ext uri="{FF2B5EF4-FFF2-40B4-BE49-F238E27FC236}">
                    <a16:creationId xmlns:a16="http://schemas.microsoft.com/office/drawing/2014/main" id="{BC7EA78F-1255-D0B9-80B2-0822FC57C8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線コネクタ 432">
                <a:extLst>
                  <a:ext uri="{FF2B5EF4-FFF2-40B4-BE49-F238E27FC236}">
                    <a16:creationId xmlns:a16="http://schemas.microsoft.com/office/drawing/2014/main" id="{B21AC8D4-59F5-2613-8E4B-372E872CB2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直線コネクタ 433">
                <a:extLst>
                  <a:ext uri="{FF2B5EF4-FFF2-40B4-BE49-F238E27FC236}">
                    <a16:creationId xmlns:a16="http://schemas.microsoft.com/office/drawing/2014/main" id="{6C6AB58C-914C-8D93-9D23-9280673B9E4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線コネクタ 434">
                <a:extLst>
                  <a:ext uri="{FF2B5EF4-FFF2-40B4-BE49-F238E27FC236}">
                    <a16:creationId xmlns:a16="http://schemas.microsoft.com/office/drawing/2014/main" id="{C59B8714-7526-C294-F579-91F8FD64C0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直線コネクタ 435">
                <a:extLst>
                  <a:ext uri="{FF2B5EF4-FFF2-40B4-BE49-F238E27FC236}">
                    <a16:creationId xmlns:a16="http://schemas.microsoft.com/office/drawing/2014/main" id="{A51B2260-0D23-F5A4-7F07-870950BF5F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直線コネクタ 436">
                <a:extLst>
                  <a:ext uri="{FF2B5EF4-FFF2-40B4-BE49-F238E27FC236}">
                    <a16:creationId xmlns:a16="http://schemas.microsoft.com/office/drawing/2014/main" id="{CE4B7BEC-7823-C406-AB72-A208D9B8789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直線コネクタ 437">
                <a:extLst>
                  <a:ext uri="{FF2B5EF4-FFF2-40B4-BE49-F238E27FC236}">
                    <a16:creationId xmlns:a16="http://schemas.microsoft.com/office/drawing/2014/main" id="{99E5123B-8878-5197-CA92-BA783471F2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直線コネクタ 438">
                <a:extLst>
                  <a:ext uri="{FF2B5EF4-FFF2-40B4-BE49-F238E27FC236}">
                    <a16:creationId xmlns:a16="http://schemas.microsoft.com/office/drawing/2014/main" id="{E727E1B0-ACD4-0608-6CB7-EE96D7326A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直線コネクタ 439">
                <a:extLst>
                  <a:ext uri="{FF2B5EF4-FFF2-40B4-BE49-F238E27FC236}">
                    <a16:creationId xmlns:a16="http://schemas.microsoft.com/office/drawing/2014/main" id="{C3499BD4-E2F4-840B-495A-8524ADEA80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直線コネクタ 440">
                <a:extLst>
                  <a:ext uri="{FF2B5EF4-FFF2-40B4-BE49-F238E27FC236}">
                    <a16:creationId xmlns:a16="http://schemas.microsoft.com/office/drawing/2014/main" id="{EB2C9334-9801-E30B-37CC-DCEFE0EC01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直線コネクタ 441">
                <a:extLst>
                  <a:ext uri="{FF2B5EF4-FFF2-40B4-BE49-F238E27FC236}">
                    <a16:creationId xmlns:a16="http://schemas.microsoft.com/office/drawing/2014/main" id="{648816ED-B7F3-ADCC-54E9-C9101CD57F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直線コネクタ 442">
                <a:extLst>
                  <a:ext uri="{FF2B5EF4-FFF2-40B4-BE49-F238E27FC236}">
                    <a16:creationId xmlns:a16="http://schemas.microsoft.com/office/drawing/2014/main" id="{E9308DAC-4312-ADA2-9D52-F8B5353C5B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直線コネクタ 443">
                <a:extLst>
                  <a:ext uri="{FF2B5EF4-FFF2-40B4-BE49-F238E27FC236}">
                    <a16:creationId xmlns:a16="http://schemas.microsoft.com/office/drawing/2014/main" id="{C608F218-6AE5-D260-8338-9242A2B79B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直線コネクタ 444">
                <a:extLst>
                  <a:ext uri="{FF2B5EF4-FFF2-40B4-BE49-F238E27FC236}">
                    <a16:creationId xmlns:a16="http://schemas.microsoft.com/office/drawing/2014/main" id="{1FC81FB4-E098-C50B-AAF2-C865D1DB74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直線コネクタ 445">
                <a:extLst>
                  <a:ext uri="{FF2B5EF4-FFF2-40B4-BE49-F238E27FC236}">
                    <a16:creationId xmlns:a16="http://schemas.microsoft.com/office/drawing/2014/main" id="{95C19450-B4C0-EA85-7D4C-9CCC09A4C4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直線コネクタ 446">
                <a:extLst>
                  <a:ext uri="{FF2B5EF4-FFF2-40B4-BE49-F238E27FC236}">
                    <a16:creationId xmlns:a16="http://schemas.microsoft.com/office/drawing/2014/main" id="{0C056826-94F1-925F-6BC5-D4C6516CB2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直線コネクタ 447">
                <a:extLst>
                  <a:ext uri="{FF2B5EF4-FFF2-40B4-BE49-F238E27FC236}">
                    <a16:creationId xmlns:a16="http://schemas.microsoft.com/office/drawing/2014/main" id="{6BE89E7A-CFD8-19BC-5D17-4080231D55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線コネクタ 448">
                <a:extLst>
                  <a:ext uri="{FF2B5EF4-FFF2-40B4-BE49-F238E27FC236}">
                    <a16:creationId xmlns:a16="http://schemas.microsoft.com/office/drawing/2014/main" id="{02392775-B67E-51D0-D969-C8195965B8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線コネクタ 449">
                <a:extLst>
                  <a:ext uri="{FF2B5EF4-FFF2-40B4-BE49-F238E27FC236}">
                    <a16:creationId xmlns:a16="http://schemas.microsoft.com/office/drawing/2014/main" id="{95134038-7AE2-EA38-CA14-47D18140D2A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直線コネクタ 450">
                <a:extLst>
                  <a:ext uri="{FF2B5EF4-FFF2-40B4-BE49-F238E27FC236}">
                    <a16:creationId xmlns:a16="http://schemas.microsoft.com/office/drawing/2014/main" id="{62A6F8A0-879B-204D-99B6-328EED4E33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直線コネクタ 451">
                <a:extLst>
                  <a:ext uri="{FF2B5EF4-FFF2-40B4-BE49-F238E27FC236}">
                    <a16:creationId xmlns:a16="http://schemas.microsoft.com/office/drawing/2014/main" id="{90DC571A-5F6F-CA7C-11B3-070F1954DAC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直線コネクタ 452">
                <a:extLst>
                  <a:ext uri="{FF2B5EF4-FFF2-40B4-BE49-F238E27FC236}">
                    <a16:creationId xmlns:a16="http://schemas.microsoft.com/office/drawing/2014/main" id="{3CD5F66C-41DF-A631-07A4-AD42DEF1CC2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直線コネクタ 453">
                <a:extLst>
                  <a:ext uri="{FF2B5EF4-FFF2-40B4-BE49-F238E27FC236}">
                    <a16:creationId xmlns:a16="http://schemas.microsoft.com/office/drawing/2014/main" id="{04681AEC-418D-06BA-3228-2D79DB3028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直線コネクタ 454">
                <a:extLst>
                  <a:ext uri="{FF2B5EF4-FFF2-40B4-BE49-F238E27FC236}">
                    <a16:creationId xmlns:a16="http://schemas.microsoft.com/office/drawing/2014/main" id="{FC50EF5E-B31E-078A-5488-F9D9AFCCFA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直線コネクタ 455">
                <a:extLst>
                  <a:ext uri="{FF2B5EF4-FFF2-40B4-BE49-F238E27FC236}">
                    <a16:creationId xmlns:a16="http://schemas.microsoft.com/office/drawing/2014/main" id="{36E1264A-42B2-6B13-2AB9-B56A7E09BB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線コネクタ 456">
                <a:extLst>
                  <a:ext uri="{FF2B5EF4-FFF2-40B4-BE49-F238E27FC236}">
                    <a16:creationId xmlns:a16="http://schemas.microsoft.com/office/drawing/2014/main" id="{BD80AF78-4342-4162-9B6A-02E793E6A0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直線コネクタ 457">
                <a:extLst>
                  <a:ext uri="{FF2B5EF4-FFF2-40B4-BE49-F238E27FC236}">
                    <a16:creationId xmlns:a16="http://schemas.microsoft.com/office/drawing/2014/main" id="{59882E3B-96A1-89F5-9E24-FBDD9E5378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直線コネクタ 458">
                <a:extLst>
                  <a:ext uri="{FF2B5EF4-FFF2-40B4-BE49-F238E27FC236}">
                    <a16:creationId xmlns:a16="http://schemas.microsoft.com/office/drawing/2014/main" id="{B958464F-3F53-92EA-6283-5B44AAA077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直線コネクタ 459">
                <a:extLst>
                  <a:ext uri="{FF2B5EF4-FFF2-40B4-BE49-F238E27FC236}">
                    <a16:creationId xmlns:a16="http://schemas.microsoft.com/office/drawing/2014/main" id="{623A0819-EF57-7E5D-9C1A-5153847EF9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直線コネクタ 460">
                <a:extLst>
                  <a:ext uri="{FF2B5EF4-FFF2-40B4-BE49-F238E27FC236}">
                    <a16:creationId xmlns:a16="http://schemas.microsoft.com/office/drawing/2014/main" id="{49FB2692-320E-237A-8209-33D767D5E2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直線コネクタ 461">
                <a:extLst>
                  <a:ext uri="{FF2B5EF4-FFF2-40B4-BE49-F238E27FC236}">
                    <a16:creationId xmlns:a16="http://schemas.microsoft.com/office/drawing/2014/main" id="{D98E8551-B0AA-A3D2-2E01-322F2BF9A3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直線コネクタ 462">
                <a:extLst>
                  <a:ext uri="{FF2B5EF4-FFF2-40B4-BE49-F238E27FC236}">
                    <a16:creationId xmlns:a16="http://schemas.microsoft.com/office/drawing/2014/main" id="{2C0E36D5-1440-91FC-B98E-3E993DCF14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直線コネクタ 463">
                <a:extLst>
                  <a:ext uri="{FF2B5EF4-FFF2-40B4-BE49-F238E27FC236}">
                    <a16:creationId xmlns:a16="http://schemas.microsoft.com/office/drawing/2014/main" id="{763E44DA-D8AE-3E43-8663-B9E7D37593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直線コネクタ 464">
                <a:extLst>
                  <a:ext uri="{FF2B5EF4-FFF2-40B4-BE49-F238E27FC236}">
                    <a16:creationId xmlns:a16="http://schemas.microsoft.com/office/drawing/2014/main" id="{8F455553-B440-0119-3BC9-97437733AF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直線コネクタ 465">
                <a:extLst>
                  <a:ext uri="{FF2B5EF4-FFF2-40B4-BE49-F238E27FC236}">
                    <a16:creationId xmlns:a16="http://schemas.microsoft.com/office/drawing/2014/main" id="{BCF8D66C-1686-8732-45BB-C94156D517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7" name="直線コネクタ 466">
                <a:extLst>
                  <a:ext uri="{FF2B5EF4-FFF2-40B4-BE49-F238E27FC236}">
                    <a16:creationId xmlns:a16="http://schemas.microsoft.com/office/drawing/2014/main" id="{2F584BC5-42A6-8DE8-6FF8-37C65D5713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直線コネクタ 467">
                <a:extLst>
                  <a:ext uri="{FF2B5EF4-FFF2-40B4-BE49-F238E27FC236}">
                    <a16:creationId xmlns:a16="http://schemas.microsoft.com/office/drawing/2014/main" id="{89D998AC-72BF-52D3-4CA9-7ADF6DF27F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直線コネクタ 468">
                <a:extLst>
                  <a:ext uri="{FF2B5EF4-FFF2-40B4-BE49-F238E27FC236}">
                    <a16:creationId xmlns:a16="http://schemas.microsoft.com/office/drawing/2014/main" id="{3450F616-E440-3EDA-9467-857B996C1B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直線コネクタ 469">
                <a:extLst>
                  <a:ext uri="{FF2B5EF4-FFF2-40B4-BE49-F238E27FC236}">
                    <a16:creationId xmlns:a16="http://schemas.microsoft.com/office/drawing/2014/main" id="{5AB799AC-D5D3-2FF0-6597-0D3785EBA5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直線コネクタ 470">
                <a:extLst>
                  <a:ext uri="{FF2B5EF4-FFF2-40B4-BE49-F238E27FC236}">
                    <a16:creationId xmlns:a16="http://schemas.microsoft.com/office/drawing/2014/main" id="{F597C81D-C2F4-E6FF-C8A6-780D124230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直線コネクタ 471">
                <a:extLst>
                  <a:ext uri="{FF2B5EF4-FFF2-40B4-BE49-F238E27FC236}">
                    <a16:creationId xmlns:a16="http://schemas.microsoft.com/office/drawing/2014/main" id="{58D83B03-A13E-BB51-788E-B90F4E36FC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直線コネクタ 472">
                <a:extLst>
                  <a:ext uri="{FF2B5EF4-FFF2-40B4-BE49-F238E27FC236}">
                    <a16:creationId xmlns:a16="http://schemas.microsoft.com/office/drawing/2014/main" id="{CB1B0B52-AD92-EBFE-D18C-277572FE88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直線コネクタ 473">
                <a:extLst>
                  <a:ext uri="{FF2B5EF4-FFF2-40B4-BE49-F238E27FC236}">
                    <a16:creationId xmlns:a16="http://schemas.microsoft.com/office/drawing/2014/main" id="{D9B61091-0187-F4D9-2676-D63205D83D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直線コネクタ 474">
                <a:extLst>
                  <a:ext uri="{FF2B5EF4-FFF2-40B4-BE49-F238E27FC236}">
                    <a16:creationId xmlns:a16="http://schemas.microsoft.com/office/drawing/2014/main" id="{F6B04082-977D-961F-E926-D15A97FBFF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直線コネクタ 475">
                <a:extLst>
                  <a:ext uri="{FF2B5EF4-FFF2-40B4-BE49-F238E27FC236}">
                    <a16:creationId xmlns:a16="http://schemas.microsoft.com/office/drawing/2014/main" id="{F7E54B5C-1667-8ED1-13D3-B1F2BB604B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直線コネクタ 476">
                <a:extLst>
                  <a:ext uri="{FF2B5EF4-FFF2-40B4-BE49-F238E27FC236}">
                    <a16:creationId xmlns:a16="http://schemas.microsoft.com/office/drawing/2014/main" id="{1842C4CA-E0FF-9F93-252F-FFB3A01E98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直線コネクタ 477">
                <a:extLst>
                  <a:ext uri="{FF2B5EF4-FFF2-40B4-BE49-F238E27FC236}">
                    <a16:creationId xmlns:a16="http://schemas.microsoft.com/office/drawing/2014/main" id="{3C2322A4-E9FD-EABC-1FC9-EEF2AB4FE1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9" name="直線コネクタ 478">
                <a:extLst>
                  <a:ext uri="{FF2B5EF4-FFF2-40B4-BE49-F238E27FC236}">
                    <a16:creationId xmlns:a16="http://schemas.microsoft.com/office/drawing/2014/main" id="{C775E31C-8CC7-E25A-C6D6-91D31E4324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直線コネクタ 479">
                <a:extLst>
                  <a:ext uri="{FF2B5EF4-FFF2-40B4-BE49-F238E27FC236}">
                    <a16:creationId xmlns:a16="http://schemas.microsoft.com/office/drawing/2014/main" id="{99FD8014-3440-0350-3447-9D1726F643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直線コネクタ 480">
                <a:extLst>
                  <a:ext uri="{FF2B5EF4-FFF2-40B4-BE49-F238E27FC236}">
                    <a16:creationId xmlns:a16="http://schemas.microsoft.com/office/drawing/2014/main" id="{06A9CEBB-2F9F-14DA-1756-B45E808228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直線コネクタ 481">
                <a:extLst>
                  <a:ext uri="{FF2B5EF4-FFF2-40B4-BE49-F238E27FC236}">
                    <a16:creationId xmlns:a16="http://schemas.microsoft.com/office/drawing/2014/main" id="{E2A8AC38-702D-F727-9E23-CA5FAA6776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直線コネクタ 482">
                <a:extLst>
                  <a:ext uri="{FF2B5EF4-FFF2-40B4-BE49-F238E27FC236}">
                    <a16:creationId xmlns:a16="http://schemas.microsoft.com/office/drawing/2014/main" id="{E0CBA898-AE76-7297-EF74-3F334B708A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直線コネクタ 483">
                <a:extLst>
                  <a:ext uri="{FF2B5EF4-FFF2-40B4-BE49-F238E27FC236}">
                    <a16:creationId xmlns:a16="http://schemas.microsoft.com/office/drawing/2014/main" id="{C58505A5-00F8-F2E0-33ED-F00CB91942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直線コネクタ 484">
                <a:extLst>
                  <a:ext uri="{FF2B5EF4-FFF2-40B4-BE49-F238E27FC236}">
                    <a16:creationId xmlns:a16="http://schemas.microsoft.com/office/drawing/2014/main" id="{69713B5C-3A8F-62F1-7F6D-54F48479BD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直線コネクタ 485">
                <a:extLst>
                  <a:ext uri="{FF2B5EF4-FFF2-40B4-BE49-F238E27FC236}">
                    <a16:creationId xmlns:a16="http://schemas.microsoft.com/office/drawing/2014/main" id="{EB91115C-708C-D8F3-256D-D64592BDB3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直線コネクタ 486">
                <a:extLst>
                  <a:ext uri="{FF2B5EF4-FFF2-40B4-BE49-F238E27FC236}">
                    <a16:creationId xmlns:a16="http://schemas.microsoft.com/office/drawing/2014/main" id="{5D17A5E0-8B35-61C5-1290-F3FAB30BCE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直線コネクタ 487">
                <a:extLst>
                  <a:ext uri="{FF2B5EF4-FFF2-40B4-BE49-F238E27FC236}">
                    <a16:creationId xmlns:a16="http://schemas.microsoft.com/office/drawing/2014/main" id="{4D4D2EBC-BBC8-D741-7F8D-2214591E2B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直線コネクタ 488">
                <a:extLst>
                  <a:ext uri="{FF2B5EF4-FFF2-40B4-BE49-F238E27FC236}">
                    <a16:creationId xmlns:a16="http://schemas.microsoft.com/office/drawing/2014/main" id="{7649B85B-4BCE-B925-146A-E5196FF214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直線コネクタ 489">
                <a:extLst>
                  <a:ext uri="{FF2B5EF4-FFF2-40B4-BE49-F238E27FC236}">
                    <a16:creationId xmlns:a16="http://schemas.microsoft.com/office/drawing/2014/main" id="{099C2B36-3835-9017-4BB3-D1AD2DBBF9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直線コネクタ 490">
                <a:extLst>
                  <a:ext uri="{FF2B5EF4-FFF2-40B4-BE49-F238E27FC236}">
                    <a16:creationId xmlns:a16="http://schemas.microsoft.com/office/drawing/2014/main" id="{DA1A2C9C-571F-01A3-4335-55592E7BD3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直線コネクタ 491">
                <a:extLst>
                  <a:ext uri="{FF2B5EF4-FFF2-40B4-BE49-F238E27FC236}">
                    <a16:creationId xmlns:a16="http://schemas.microsoft.com/office/drawing/2014/main" id="{BA1004CF-EF9C-74D2-670B-13910E7617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直線コネクタ 492">
                <a:extLst>
                  <a:ext uri="{FF2B5EF4-FFF2-40B4-BE49-F238E27FC236}">
                    <a16:creationId xmlns:a16="http://schemas.microsoft.com/office/drawing/2014/main" id="{77D98F13-FCD9-016C-364E-814084B1DE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直線コネクタ 493">
                <a:extLst>
                  <a:ext uri="{FF2B5EF4-FFF2-40B4-BE49-F238E27FC236}">
                    <a16:creationId xmlns:a16="http://schemas.microsoft.com/office/drawing/2014/main" id="{B627995D-442C-662C-DA45-FE3AFD32D8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直線コネクタ 494">
                <a:extLst>
                  <a:ext uri="{FF2B5EF4-FFF2-40B4-BE49-F238E27FC236}">
                    <a16:creationId xmlns:a16="http://schemas.microsoft.com/office/drawing/2014/main" id="{B8359961-C3B1-A4F4-AF67-9D9A26AEC2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直線コネクタ 495">
                <a:extLst>
                  <a:ext uri="{FF2B5EF4-FFF2-40B4-BE49-F238E27FC236}">
                    <a16:creationId xmlns:a16="http://schemas.microsoft.com/office/drawing/2014/main" id="{5327F095-F1EC-8269-09BF-D9E7330713C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直線コネクタ 496">
                <a:extLst>
                  <a:ext uri="{FF2B5EF4-FFF2-40B4-BE49-F238E27FC236}">
                    <a16:creationId xmlns:a16="http://schemas.microsoft.com/office/drawing/2014/main" id="{1B212447-85C0-39C3-0703-47D66A2E4E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直線コネクタ 497">
                <a:extLst>
                  <a:ext uri="{FF2B5EF4-FFF2-40B4-BE49-F238E27FC236}">
                    <a16:creationId xmlns:a16="http://schemas.microsoft.com/office/drawing/2014/main" id="{136AE24B-6EE8-5275-77E1-BFB1DF559A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直線コネクタ 498">
                <a:extLst>
                  <a:ext uri="{FF2B5EF4-FFF2-40B4-BE49-F238E27FC236}">
                    <a16:creationId xmlns:a16="http://schemas.microsoft.com/office/drawing/2014/main" id="{5D297E94-B776-E9C6-C9FB-0EFB2F82C5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直線コネクタ 499">
                <a:extLst>
                  <a:ext uri="{FF2B5EF4-FFF2-40B4-BE49-F238E27FC236}">
                    <a16:creationId xmlns:a16="http://schemas.microsoft.com/office/drawing/2014/main" id="{61EB821E-F1CD-356E-EB6E-A664EDD296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1" name="直線コネクタ 500">
                <a:extLst>
                  <a:ext uri="{FF2B5EF4-FFF2-40B4-BE49-F238E27FC236}">
                    <a16:creationId xmlns:a16="http://schemas.microsoft.com/office/drawing/2014/main" id="{B5813AE0-2AD7-B59B-70AB-1C74FC4AED9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直線コネクタ 501">
                <a:extLst>
                  <a:ext uri="{FF2B5EF4-FFF2-40B4-BE49-F238E27FC236}">
                    <a16:creationId xmlns:a16="http://schemas.microsoft.com/office/drawing/2014/main" id="{62DA6D8A-889D-A8DC-D18A-B051EE5DA4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3" name="直線コネクタ 502">
                <a:extLst>
                  <a:ext uri="{FF2B5EF4-FFF2-40B4-BE49-F238E27FC236}">
                    <a16:creationId xmlns:a16="http://schemas.microsoft.com/office/drawing/2014/main" id="{2EDA06DC-CD44-1DED-08F2-B5FFB6B293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直線コネクタ 503">
                <a:extLst>
                  <a:ext uri="{FF2B5EF4-FFF2-40B4-BE49-F238E27FC236}">
                    <a16:creationId xmlns:a16="http://schemas.microsoft.com/office/drawing/2014/main" id="{36BD2B88-54B1-0C53-FA91-C78E94D657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5" name="直線コネクタ 504">
                <a:extLst>
                  <a:ext uri="{FF2B5EF4-FFF2-40B4-BE49-F238E27FC236}">
                    <a16:creationId xmlns:a16="http://schemas.microsoft.com/office/drawing/2014/main" id="{1E83695C-C129-4C61-E02F-059B5871BD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直線コネクタ 505">
                <a:extLst>
                  <a:ext uri="{FF2B5EF4-FFF2-40B4-BE49-F238E27FC236}">
                    <a16:creationId xmlns:a16="http://schemas.microsoft.com/office/drawing/2014/main" id="{5DE907E5-0F2C-2A62-1529-17FD18511F1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7" name="直線コネクタ 506">
                <a:extLst>
                  <a:ext uri="{FF2B5EF4-FFF2-40B4-BE49-F238E27FC236}">
                    <a16:creationId xmlns:a16="http://schemas.microsoft.com/office/drawing/2014/main" id="{0E8AE816-676D-A60F-6FAB-55F065690E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直線コネクタ 507">
                <a:extLst>
                  <a:ext uri="{FF2B5EF4-FFF2-40B4-BE49-F238E27FC236}">
                    <a16:creationId xmlns:a16="http://schemas.microsoft.com/office/drawing/2014/main" id="{144E7BB5-4179-F638-6229-EE009496AE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直線コネクタ 508">
                <a:extLst>
                  <a:ext uri="{FF2B5EF4-FFF2-40B4-BE49-F238E27FC236}">
                    <a16:creationId xmlns:a16="http://schemas.microsoft.com/office/drawing/2014/main" id="{90537505-6700-5AFC-8688-20A49E8E8B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直線コネクタ 509">
                <a:extLst>
                  <a:ext uri="{FF2B5EF4-FFF2-40B4-BE49-F238E27FC236}">
                    <a16:creationId xmlns:a16="http://schemas.microsoft.com/office/drawing/2014/main" id="{6981AA46-DCA1-C065-9648-83E316BE1A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1" name="直線コネクタ 510">
                <a:extLst>
                  <a:ext uri="{FF2B5EF4-FFF2-40B4-BE49-F238E27FC236}">
                    <a16:creationId xmlns:a16="http://schemas.microsoft.com/office/drawing/2014/main" id="{76139A77-C444-F8AC-63BB-6DEDF22BDA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2" name="直線コネクタ 511">
                <a:extLst>
                  <a:ext uri="{FF2B5EF4-FFF2-40B4-BE49-F238E27FC236}">
                    <a16:creationId xmlns:a16="http://schemas.microsoft.com/office/drawing/2014/main" id="{FE87F7E0-AB36-F73A-DABB-4EEC00B3D6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直線コネクタ 512">
                <a:extLst>
                  <a:ext uri="{FF2B5EF4-FFF2-40B4-BE49-F238E27FC236}">
                    <a16:creationId xmlns:a16="http://schemas.microsoft.com/office/drawing/2014/main" id="{850E8180-EB9F-0F31-3CDE-A5A8B175E4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直線コネクタ 513">
                <a:extLst>
                  <a:ext uri="{FF2B5EF4-FFF2-40B4-BE49-F238E27FC236}">
                    <a16:creationId xmlns:a16="http://schemas.microsoft.com/office/drawing/2014/main" id="{5C889282-6337-4E04-95B9-C7D39C8099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5" name="直線コネクタ 514">
                <a:extLst>
                  <a:ext uri="{FF2B5EF4-FFF2-40B4-BE49-F238E27FC236}">
                    <a16:creationId xmlns:a16="http://schemas.microsoft.com/office/drawing/2014/main" id="{D1AAAEE8-1601-858C-6C7B-5D449F4CA4A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6" name="直線コネクタ 515">
                <a:extLst>
                  <a:ext uri="{FF2B5EF4-FFF2-40B4-BE49-F238E27FC236}">
                    <a16:creationId xmlns:a16="http://schemas.microsoft.com/office/drawing/2014/main" id="{FDF2CCF3-6DA5-D670-0BE9-0DEA5BBFCE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7" name="直線コネクタ 516">
                <a:extLst>
                  <a:ext uri="{FF2B5EF4-FFF2-40B4-BE49-F238E27FC236}">
                    <a16:creationId xmlns:a16="http://schemas.microsoft.com/office/drawing/2014/main" id="{10BB6EDC-C2CB-4A0F-B921-225E12A45D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8" name="直線コネクタ 517">
                <a:extLst>
                  <a:ext uri="{FF2B5EF4-FFF2-40B4-BE49-F238E27FC236}">
                    <a16:creationId xmlns:a16="http://schemas.microsoft.com/office/drawing/2014/main" id="{BB59AC04-0837-6EB7-66DA-51DE8ED0B0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9" name="直線コネクタ 518">
                <a:extLst>
                  <a:ext uri="{FF2B5EF4-FFF2-40B4-BE49-F238E27FC236}">
                    <a16:creationId xmlns:a16="http://schemas.microsoft.com/office/drawing/2014/main" id="{E97C53E8-AAD9-E60D-933B-162354DE18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直線コネクタ 519">
                <a:extLst>
                  <a:ext uri="{FF2B5EF4-FFF2-40B4-BE49-F238E27FC236}">
                    <a16:creationId xmlns:a16="http://schemas.microsoft.com/office/drawing/2014/main" id="{452558E3-0829-36D3-EE9A-71E5300B36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直線コネクタ 520">
                <a:extLst>
                  <a:ext uri="{FF2B5EF4-FFF2-40B4-BE49-F238E27FC236}">
                    <a16:creationId xmlns:a16="http://schemas.microsoft.com/office/drawing/2014/main" id="{32EFD315-2319-F1CF-8FAD-E8520B9773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直線コネクタ 521">
                <a:extLst>
                  <a:ext uri="{FF2B5EF4-FFF2-40B4-BE49-F238E27FC236}">
                    <a16:creationId xmlns:a16="http://schemas.microsoft.com/office/drawing/2014/main" id="{2CA3A40D-554F-6CE1-7EBD-BCC0ED9DFE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直線コネクタ 522">
                <a:extLst>
                  <a:ext uri="{FF2B5EF4-FFF2-40B4-BE49-F238E27FC236}">
                    <a16:creationId xmlns:a16="http://schemas.microsoft.com/office/drawing/2014/main" id="{017F1608-4BD3-EE8F-A50E-590D41F2C3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直線コネクタ 523">
                <a:extLst>
                  <a:ext uri="{FF2B5EF4-FFF2-40B4-BE49-F238E27FC236}">
                    <a16:creationId xmlns:a16="http://schemas.microsoft.com/office/drawing/2014/main" id="{93BA4ED8-2BE6-094B-6DC3-93CFC18D2C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直線コネクタ 524">
                <a:extLst>
                  <a:ext uri="{FF2B5EF4-FFF2-40B4-BE49-F238E27FC236}">
                    <a16:creationId xmlns:a16="http://schemas.microsoft.com/office/drawing/2014/main" id="{A7808744-4FD0-EE15-40C3-174C2F9111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6" name="直線コネクタ 525">
                <a:extLst>
                  <a:ext uri="{FF2B5EF4-FFF2-40B4-BE49-F238E27FC236}">
                    <a16:creationId xmlns:a16="http://schemas.microsoft.com/office/drawing/2014/main" id="{79389B68-B346-B6B2-8213-3F0E569C10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7" name="直線コネクタ 526">
                <a:extLst>
                  <a:ext uri="{FF2B5EF4-FFF2-40B4-BE49-F238E27FC236}">
                    <a16:creationId xmlns:a16="http://schemas.microsoft.com/office/drawing/2014/main" id="{146AC7E7-56B8-A931-0EC5-80F6413377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8" name="直線コネクタ 527">
                <a:extLst>
                  <a:ext uri="{FF2B5EF4-FFF2-40B4-BE49-F238E27FC236}">
                    <a16:creationId xmlns:a16="http://schemas.microsoft.com/office/drawing/2014/main" id="{56531996-9E13-5CD3-E244-BC27E14C604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9" name="直線コネクタ 528">
                <a:extLst>
                  <a:ext uri="{FF2B5EF4-FFF2-40B4-BE49-F238E27FC236}">
                    <a16:creationId xmlns:a16="http://schemas.microsoft.com/office/drawing/2014/main" id="{7A25933F-9D88-A931-3027-AB22EFC822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直線コネクタ 529">
                <a:extLst>
                  <a:ext uri="{FF2B5EF4-FFF2-40B4-BE49-F238E27FC236}">
                    <a16:creationId xmlns:a16="http://schemas.microsoft.com/office/drawing/2014/main" id="{971A0C1B-F44D-259B-30DA-4893A52F3F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1" name="直線コネクタ 530">
                <a:extLst>
                  <a:ext uri="{FF2B5EF4-FFF2-40B4-BE49-F238E27FC236}">
                    <a16:creationId xmlns:a16="http://schemas.microsoft.com/office/drawing/2014/main" id="{182C2DE4-8FFE-5E6D-DEE4-03277355E4D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直線コネクタ 531">
                <a:extLst>
                  <a:ext uri="{FF2B5EF4-FFF2-40B4-BE49-F238E27FC236}">
                    <a16:creationId xmlns:a16="http://schemas.microsoft.com/office/drawing/2014/main" id="{94BBAB08-6FED-97AB-BC9C-3A29340D28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直線コネクタ 532">
                <a:extLst>
                  <a:ext uri="{FF2B5EF4-FFF2-40B4-BE49-F238E27FC236}">
                    <a16:creationId xmlns:a16="http://schemas.microsoft.com/office/drawing/2014/main" id="{ED4C3778-240E-0DD1-F44D-D2264F017E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直線コネクタ 533">
                <a:extLst>
                  <a:ext uri="{FF2B5EF4-FFF2-40B4-BE49-F238E27FC236}">
                    <a16:creationId xmlns:a16="http://schemas.microsoft.com/office/drawing/2014/main" id="{1DA6CEA6-A952-B1CB-5AC4-3224199A973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5" name="直線コネクタ 534">
                <a:extLst>
                  <a:ext uri="{FF2B5EF4-FFF2-40B4-BE49-F238E27FC236}">
                    <a16:creationId xmlns:a16="http://schemas.microsoft.com/office/drawing/2014/main" id="{DE299E2B-4B04-2B29-574C-AA8DF2A415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6" name="直線コネクタ 535">
                <a:extLst>
                  <a:ext uri="{FF2B5EF4-FFF2-40B4-BE49-F238E27FC236}">
                    <a16:creationId xmlns:a16="http://schemas.microsoft.com/office/drawing/2014/main" id="{68D0D27A-F9C7-1CFA-E1A5-77E8437440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7" name="直線コネクタ 536">
                <a:extLst>
                  <a:ext uri="{FF2B5EF4-FFF2-40B4-BE49-F238E27FC236}">
                    <a16:creationId xmlns:a16="http://schemas.microsoft.com/office/drawing/2014/main" id="{4B33D7CA-3875-54FD-276C-87FFB5E9565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8" name="直線コネクタ 537">
                <a:extLst>
                  <a:ext uri="{FF2B5EF4-FFF2-40B4-BE49-F238E27FC236}">
                    <a16:creationId xmlns:a16="http://schemas.microsoft.com/office/drawing/2014/main" id="{009CE6C4-718E-FBAA-A847-367877306C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9" name="直線コネクタ 538">
                <a:extLst>
                  <a:ext uri="{FF2B5EF4-FFF2-40B4-BE49-F238E27FC236}">
                    <a16:creationId xmlns:a16="http://schemas.microsoft.com/office/drawing/2014/main" id="{3E10465F-89DD-6B12-3842-1C49991C8B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0" name="直線コネクタ 539">
                <a:extLst>
                  <a:ext uri="{FF2B5EF4-FFF2-40B4-BE49-F238E27FC236}">
                    <a16:creationId xmlns:a16="http://schemas.microsoft.com/office/drawing/2014/main" id="{F1D261C2-9861-B9E3-AB9A-EF8658468D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1" name="直線コネクタ 540">
                <a:extLst>
                  <a:ext uri="{FF2B5EF4-FFF2-40B4-BE49-F238E27FC236}">
                    <a16:creationId xmlns:a16="http://schemas.microsoft.com/office/drawing/2014/main" id="{21D3F73C-7C42-0CB5-D6D5-BEC4FC4BD7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2" name="直線コネクタ 541">
                <a:extLst>
                  <a:ext uri="{FF2B5EF4-FFF2-40B4-BE49-F238E27FC236}">
                    <a16:creationId xmlns:a16="http://schemas.microsoft.com/office/drawing/2014/main" id="{AC53CF7E-B63A-9921-FB26-61C3E2FDF0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3" name="直線コネクタ 542">
                <a:extLst>
                  <a:ext uri="{FF2B5EF4-FFF2-40B4-BE49-F238E27FC236}">
                    <a16:creationId xmlns:a16="http://schemas.microsoft.com/office/drawing/2014/main" id="{29EC4B05-425B-6C82-0F58-5054A2C422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4" name="直線コネクタ 543">
                <a:extLst>
                  <a:ext uri="{FF2B5EF4-FFF2-40B4-BE49-F238E27FC236}">
                    <a16:creationId xmlns:a16="http://schemas.microsoft.com/office/drawing/2014/main" id="{D61EA313-AC3E-1E70-4D96-21234EF130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直線コネクタ 544">
                <a:extLst>
                  <a:ext uri="{FF2B5EF4-FFF2-40B4-BE49-F238E27FC236}">
                    <a16:creationId xmlns:a16="http://schemas.microsoft.com/office/drawing/2014/main" id="{84ED8ADC-5B38-0624-F4FD-5FED23209A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0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6" name="直線コネクタ 545">
                <a:extLst>
                  <a:ext uri="{FF2B5EF4-FFF2-40B4-BE49-F238E27FC236}">
                    <a16:creationId xmlns:a16="http://schemas.microsoft.com/office/drawing/2014/main" id="{9EEBE139-CD1E-39E7-6071-3523221041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直線コネクタ 546">
                <a:extLst>
                  <a:ext uri="{FF2B5EF4-FFF2-40B4-BE49-F238E27FC236}">
                    <a16:creationId xmlns:a16="http://schemas.microsoft.com/office/drawing/2014/main" id="{3D538D5F-4A96-715D-655F-259261A064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8" name="直線コネクタ 547">
                <a:extLst>
                  <a:ext uri="{FF2B5EF4-FFF2-40B4-BE49-F238E27FC236}">
                    <a16:creationId xmlns:a16="http://schemas.microsoft.com/office/drawing/2014/main" id="{7EAEE3D0-930E-78C3-59B4-4474645009C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9" name="直線コネクタ 548">
                <a:extLst>
                  <a:ext uri="{FF2B5EF4-FFF2-40B4-BE49-F238E27FC236}">
                    <a16:creationId xmlns:a16="http://schemas.microsoft.com/office/drawing/2014/main" id="{963872DE-CCCE-EA81-18FD-4DC57F572A3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直線コネクタ 549">
                <a:extLst>
                  <a:ext uri="{FF2B5EF4-FFF2-40B4-BE49-F238E27FC236}">
                    <a16:creationId xmlns:a16="http://schemas.microsoft.com/office/drawing/2014/main" id="{A804437E-8881-738C-436B-1305BFDF88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直線コネクタ 550">
                <a:extLst>
                  <a:ext uri="{FF2B5EF4-FFF2-40B4-BE49-F238E27FC236}">
                    <a16:creationId xmlns:a16="http://schemas.microsoft.com/office/drawing/2014/main" id="{2B999D73-7A17-AC79-59E0-12BE8344CB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2" name="直線コネクタ 551">
                <a:extLst>
                  <a:ext uri="{FF2B5EF4-FFF2-40B4-BE49-F238E27FC236}">
                    <a16:creationId xmlns:a16="http://schemas.microsoft.com/office/drawing/2014/main" id="{82F84107-D4B4-1500-1280-75375E7DC0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3" name="直線コネクタ 552">
                <a:extLst>
                  <a:ext uri="{FF2B5EF4-FFF2-40B4-BE49-F238E27FC236}">
                    <a16:creationId xmlns:a16="http://schemas.microsoft.com/office/drawing/2014/main" id="{D314733D-0A3F-33E0-4249-1C19A8E86D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4" name="直線コネクタ 553">
                <a:extLst>
                  <a:ext uri="{FF2B5EF4-FFF2-40B4-BE49-F238E27FC236}">
                    <a16:creationId xmlns:a16="http://schemas.microsoft.com/office/drawing/2014/main" id="{84B0C23B-BBEC-E909-4DB0-BD1D1BA76E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5" name="直線コネクタ 554">
                <a:extLst>
                  <a:ext uri="{FF2B5EF4-FFF2-40B4-BE49-F238E27FC236}">
                    <a16:creationId xmlns:a16="http://schemas.microsoft.com/office/drawing/2014/main" id="{A4E06B4A-7C8B-74F9-F3B8-634543BAEE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6" name="直線コネクタ 555">
                <a:extLst>
                  <a:ext uri="{FF2B5EF4-FFF2-40B4-BE49-F238E27FC236}">
                    <a16:creationId xmlns:a16="http://schemas.microsoft.com/office/drawing/2014/main" id="{8A6BEDE6-1189-A637-92B9-EB6C38E1E1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7" name="直線コネクタ 556">
                <a:extLst>
                  <a:ext uri="{FF2B5EF4-FFF2-40B4-BE49-F238E27FC236}">
                    <a16:creationId xmlns:a16="http://schemas.microsoft.com/office/drawing/2014/main" id="{57D296A5-1008-6087-E758-08A1956C36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8" name="直線コネクタ 557">
                <a:extLst>
                  <a:ext uri="{FF2B5EF4-FFF2-40B4-BE49-F238E27FC236}">
                    <a16:creationId xmlns:a16="http://schemas.microsoft.com/office/drawing/2014/main" id="{DD67DC48-9217-673A-A69C-41A973A779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9" name="直線コネクタ 558">
                <a:extLst>
                  <a:ext uri="{FF2B5EF4-FFF2-40B4-BE49-F238E27FC236}">
                    <a16:creationId xmlns:a16="http://schemas.microsoft.com/office/drawing/2014/main" id="{BC4D4AF0-F725-1EF7-142D-B684834392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0" name="直線コネクタ 559">
                <a:extLst>
                  <a:ext uri="{FF2B5EF4-FFF2-40B4-BE49-F238E27FC236}">
                    <a16:creationId xmlns:a16="http://schemas.microsoft.com/office/drawing/2014/main" id="{8E664F61-DE23-876E-E897-10EA34FD11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1" name="直線コネクタ 560">
                <a:extLst>
                  <a:ext uri="{FF2B5EF4-FFF2-40B4-BE49-F238E27FC236}">
                    <a16:creationId xmlns:a16="http://schemas.microsoft.com/office/drawing/2014/main" id="{FCB331C0-2C22-87EA-6615-A3B5736339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2" name="直線コネクタ 561">
                <a:extLst>
                  <a:ext uri="{FF2B5EF4-FFF2-40B4-BE49-F238E27FC236}">
                    <a16:creationId xmlns:a16="http://schemas.microsoft.com/office/drawing/2014/main" id="{84903A8F-BDEF-47BA-5D49-6CEB16276A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3" name="直線コネクタ 562">
                <a:extLst>
                  <a:ext uri="{FF2B5EF4-FFF2-40B4-BE49-F238E27FC236}">
                    <a16:creationId xmlns:a16="http://schemas.microsoft.com/office/drawing/2014/main" id="{68B23267-CC37-78A7-2183-4A5289062E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4" name="直線コネクタ 563">
                <a:extLst>
                  <a:ext uri="{FF2B5EF4-FFF2-40B4-BE49-F238E27FC236}">
                    <a16:creationId xmlns:a16="http://schemas.microsoft.com/office/drawing/2014/main" id="{22C5A22A-CD10-A8C0-FBB8-44A264FFFB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5" name="直線コネクタ 564">
                <a:extLst>
                  <a:ext uri="{FF2B5EF4-FFF2-40B4-BE49-F238E27FC236}">
                    <a16:creationId xmlns:a16="http://schemas.microsoft.com/office/drawing/2014/main" id="{7302AB4F-C10B-4A36-D5D6-2B07FC9496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6" name="直線コネクタ 565">
                <a:extLst>
                  <a:ext uri="{FF2B5EF4-FFF2-40B4-BE49-F238E27FC236}">
                    <a16:creationId xmlns:a16="http://schemas.microsoft.com/office/drawing/2014/main" id="{671295AB-BAF1-4AAD-2339-60E9DC2A0E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7" name="直線コネクタ 566">
                <a:extLst>
                  <a:ext uri="{FF2B5EF4-FFF2-40B4-BE49-F238E27FC236}">
                    <a16:creationId xmlns:a16="http://schemas.microsoft.com/office/drawing/2014/main" id="{1C15B29D-137E-C092-6BE9-114E68FD28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8" name="直線コネクタ 567">
                <a:extLst>
                  <a:ext uri="{FF2B5EF4-FFF2-40B4-BE49-F238E27FC236}">
                    <a16:creationId xmlns:a16="http://schemas.microsoft.com/office/drawing/2014/main" id="{C82E4437-BACF-2C95-0AFF-DB8A0E1CCF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9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9" name="直線コネクタ 568">
                <a:extLst>
                  <a:ext uri="{FF2B5EF4-FFF2-40B4-BE49-F238E27FC236}">
                    <a16:creationId xmlns:a16="http://schemas.microsoft.com/office/drawing/2014/main" id="{64791036-2D88-EC18-4F68-3E25A614F4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5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0" name="直線コネクタ 569">
                <a:extLst>
                  <a:ext uri="{FF2B5EF4-FFF2-40B4-BE49-F238E27FC236}">
                    <a16:creationId xmlns:a16="http://schemas.microsoft.com/office/drawing/2014/main" id="{AF2A227D-8AE4-D9B2-DB1E-8BBE68BDA9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3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1" name="直線コネクタ 570">
                <a:extLst>
                  <a:ext uri="{FF2B5EF4-FFF2-40B4-BE49-F238E27FC236}">
                    <a16:creationId xmlns:a16="http://schemas.microsoft.com/office/drawing/2014/main" id="{6AC4C111-73F5-7E82-9596-4AADC6D262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76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2" name="直線コネクタ 571">
                <a:extLst>
                  <a:ext uri="{FF2B5EF4-FFF2-40B4-BE49-F238E27FC236}">
                    <a16:creationId xmlns:a16="http://schemas.microsoft.com/office/drawing/2014/main" id="{207218EF-73DF-71E2-55EF-4282565B4C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3" name="直線コネクタ 572">
                <a:extLst>
                  <a:ext uri="{FF2B5EF4-FFF2-40B4-BE49-F238E27FC236}">
                    <a16:creationId xmlns:a16="http://schemas.microsoft.com/office/drawing/2014/main" id="{273B5625-8AC5-31F2-D0E5-E0D4527583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7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4" name="直線コネクタ 573">
                <a:extLst>
                  <a:ext uri="{FF2B5EF4-FFF2-40B4-BE49-F238E27FC236}">
                    <a16:creationId xmlns:a16="http://schemas.microsoft.com/office/drawing/2014/main" id="{28E787D6-17E0-AD61-1E7B-41BBD2BB39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3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5" name="直線コネクタ 574">
                <a:extLst>
                  <a:ext uri="{FF2B5EF4-FFF2-40B4-BE49-F238E27FC236}">
                    <a16:creationId xmlns:a16="http://schemas.microsoft.com/office/drawing/2014/main" id="{F2D2E5D6-FFC7-D194-B663-269B668773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1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6" name="直線コネクタ 575">
                <a:extLst>
                  <a:ext uri="{FF2B5EF4-FFF2-40B4-BE49-F238E27FC236}">
                    <a16:creationId xmlns:a16="http://schemas.microsoft.com/office/drawing/2014/main" id="{7C39B973-08FD-CE61-C8B7-DCDCF911C4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4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7" name="直線コネクタ 576">
                <a:extLst>
                  <a:ext uri="{FF2B5EF4-FFF2-40B4-BE49-F238E27FC236}">
                    <a16:creationId xmlns:a16="http://schemas.microsoft.com/office/drawing/2014/main" id="{BFF69F98-688B-70B9-5797-6387EC6FDC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5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8" name="直線コネクタ 577">
                <a:extLst>
                  <a:ext uri="{FF2B5EF4-FFF2-40B4-BE49-F238E27FC236}">
                    <a16:creationId xmlns:a16="http://schemas.microsoft.com/office/drawing/2014/main" id="{024D577F-7E10-3F2E-D28F-5C593F1E3D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9" name="直線コネクタ 578">
                <a:extLst>
                  <a:ext uri="{FF2B5EF4-FFF2-40B4-BE49-F238E27FC236}">
                    <a16:creationId xmlns:a16="http://schemas.microsoft.com/office/drawing/2014/main" id="{5714F30D-8650-8432-85C4-695507A56E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9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0" name="直線コネクタ 579">
                <a:extLst>
                  <a:ext uri="{FF2B5EF4-FFF2-40B4-BE49-F238E27FC236}">
                    <a16:creationId xmlns:a16="http://schemas.microsoft.com/office/drawing/2014/main" id="{5A052691-0EAA-59C3-2DD0-7765F9F305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2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1" name="直線コネクタ 580">
                <a:extLst>
                  <a:ext uri="{FF2B5EF4-FFF2-40B4-BE49-F238E27FC236}">
                    <a16:creationId xmlns:a16="http://schemas.microsoft.com/office/drawing/2014/main" id="{949B26A2-005E-1D23-B781-E9EF0D7721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42853" y="4405345"/>
                <a:ext cx="0" cy="16920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2" name="直線コネクタ 581">
                <a:extLst>
                  <a:ext uri="{FF2B5EF4-FFF2-40B4-BE49-F238E27FC236}">
                    <a16:creationId xmlns:a16="http://schemas.microsoft.com/office/drawing/2014/main" id="{5BF9824B-2E04-3E15-D6AE-30D5077BE4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3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3" name="直線コネクタ 582">
                <a:extLst>
                  <a:ext uri="{FF2B5EF4-FFF2-40B4-BE49-F238E27FC236}">
                    <a16:creationId xmlns:a16="http://schemas.microsoft.com/office/drawing/2014/main" id="{CCFA5F2D-79D2-8653-9C6D-7ACF5D3B01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9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4" name="直線コネクタ 583">
                <a:extLst>
                  <a:ext uri="{FF2B5EF4-FFF2-40B4-BE49-F238E27FC236}">
                    <a16:creationId xmlns:a16="http://schemas.microsoft.com/office/drawing/2014/main" id="{5C2D6CD1-32D4-612E-EEC7-C6C0AC2C1E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7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5" name="直線コネクタ 584">
                <a:extLst>
                  <a:ext uri="{FF2B5EF4-FFF2-40B4-BE49-F238E27FC236}">
                    <a16:creationId xmlns:a16="http://schemas.microsoft.com/office/drawing/2014/main" id="{F86ED23A-6291-45F6-BC8F-4A262B5CAB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0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直線コネクタ 585">
                <a:extLst>
                  <a:ext uri="{FF2B5EF4-FFF2-40B4-BE49-F238E27FC236}">
                    <a16:creationId xmlns:a16="http://schemas.microsoft.com/office/drawing/2014/main" id="{E55FB521-58FD-2A57-B673-5917A8F48B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14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直線コネクタ 586">
                <a:extLst>
                  <a:ext uri="{FF2B5EF4-FFF2-40B4-BE49-F238E27FC236}">
                    <a16:creationId xmlns:a16="http://schemas.microsoft.com/office/drawing/2014/main" id="{0EC241B3-4AC5-732C-7686-31D061A741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78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直線コネクタ 587">
                <a:extLst>
                  <a:ext uri="{FF2B5EF4-FFF2-40B4-BE49-F238E27FC236}">
                    <a16:creationId xmlns:a16="http://schemas.microsoft.com/office/drawing/2014/main" id="{443392F8-C004-E227-5F86-C09ABDEA5A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50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9" name="直線コネクタ 588">
                <a:extLst>
                  <a:ext uri="{FF2B5EF4-FFF2-40B4-BE49-F238E27FC236}">
                    <a16:creationId xmlns:a16="http://schemas.microsoft.com/office/drawing/2014/main" id="{DC73C759-9924-37BE-1F96-F281BA2CD5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86853" y="4405345"/>
                <a:ext cx="0" cy="7991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0" name="テキスト ボックス 589">
                <a:extLst>
                  <a:ext uri="{FF2B5EF4-FFF2-40B4-BE49-F238E27FC236}">
                    <a16:creationId xmlns:a16="http://schemas.microsoft.com/office/drawing/2014/main" id="{1128705B-DBF3-01DC-FCA9-57481A6B9A11}"/>
                  </a:ext>
                </a:extLst>
              </p:cNvPr>
              <p:cNvSpPr txBox="1"/>
              <p:nvPr/>
            </p:nvSpPr>
            <p:spPr>
              <a:xfrm>
                <a:off x="7399347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1" name="テキスト ボックス 590">
                <a:extLst>
                  <a:ext uri="{FF2B5EF4-FFF2-40B4-BE49-F238E27FC236}">
                    <a16:creationId xmlns:a16="http://schemas.microsoft.com/office/drawing/2014/main" id="{2FD134BF-28C6-318F-87FF-47B55C58ED34}"/>
                  </a:ext>
                </a:extLst>
              </p:cNvPr>
              <p:cNvSpPr txBox="1"/>
              <p:nvPr/>
            </p:nvSpPr>
            <p:spPr>
              <a:xfrm>
                <a:off x="19991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５</a:t>
                </a:r>
              </a:p>
            </p:txBody>
          </p:sp>
          <p:sp>
            <p:nvSpPr>
              <p:cNvPr id="592" name="テキスト ボックス 591">
                <a:extLst>
                  <a:ext uri="{FF2B5EF4-FFF2-40B4-BE49-F238E27FC236}">
                    <a16:creationId xmlns:a16="http://schemas.microsoft.com/office/drawing/2014/main" id="{5A6DC5EC-DAC0-95CC-8257-6067A97EEC2D}"/>
                  </a:ext>
                </a:extLst>
              </p:cNvPr>
              <p:cNvSpPr txBox="1"/>
              <p:nvPr/>
            </p:nvSpPr>
            <p:spPr>
              <a:xfrm>
                <a:off x="3799349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3" name="テキスト ボックス 592">
                <a:extLst>
                  <a:ext uri="{FF2B5EF4-FFF2-40B4-BE49-F238E27FC236}">
                    <a16:creationId xmlns:a16="http://schemas.microsoft.com/office/drawing/2014/main" id="{BA500A82-762C-5ECE-6DC3-D7786F1060C4}"/>
                  </a:ext>
                </a:extLst>
              </p:cNvPr>
              <p:cNvSpPr txBox="1"/>
              <p:nvPr/>
            </p:nvSpPr>
            <p:spPr>
              <a:xfrm>
                <a:off x="5605924" y="4621802"/>
                <a:ext cx="84272" cy="904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E5EED12A-964E-9E58-17F0-D9B796FB6F20}"/>
                </a:ext>
              </a:extLst>
            </p:cNvPr>
            <p:cNvGrpSpPr/>
            <p:nvPr/>
          </p:nvGrpSpPr>
          <p:grpSpPr>
            <a:xfrm>
              <a:off x="8537647" y="4177818"/>
              <a:ext cx="1404000" cy="1404000"/>
              <a:chOff x="6766853" y="1553029"/>
              <a:chExt cx="1404000" cy="1404000"/>
            </a:xfrm>
          </p:grpSpPr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66E0E952-89F1-05E9-C42A-ED25F7CC70AD}"/>
                  </a:ext>
                </a:extLst>
              </p:cNvPr>
              <p:cNvSpPr/>
              <p:nvPr/>
            </p:nvSpPr>
            <p:spPr>
              <a:xfrm>
                <a:off x="6766853" y="1553029"/>
                <a:ext cx="1404000" cy="1404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四角形: 角を丸くする 368">
                <a:extLst>
                  <a:ext uri="{FF2B5EF4-FFF2-40B4-BE49-F238E27FC236}">
                    <a16:creationId xmlns:a16="http://schemas.microsoft.com/office/drawing/2014/main" id="{A219DEF8-16AC-BDDF-9B60-58E50E0A35E5}"/>
                  </a:ext>
                </a:extLst>
              </p:cNvPr>
              <p:cNvSpPr/>
              <p:nvPr/>
            </p:nvSpPr>
            <p:spPr>
              <a:xfrm>
                <a:off x="6825581" y="1611757"/>
                <a:ext cx="1286544" cy="128654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四角形: 角を丸くする 369">
                <a:extLst>
                  <a:ext uri="{FF2B5EF4-FFF2-40B4-BE49-F238E27FC236}">
                    <a16:creationId xmlns:a16="http://schemas.microsoft.com/office/drawing/2014/main" id="{36884534-9F3D-D3AA-2DD8-90FF51403C93}"/>
                  </a:ext>
                </a:extLst>
              </p:cNvPr>
              <p:cNvSpPr/>
              <p:nvPr/>
            </p:nvSpPr>
            <p:spPr>
              <a:xfrm>
                <a:off x="7095456" y="1881632"/>
                <a:ext cx="746794" cy="746794"/>
              </a:xfrm>
              <a:prstGeom prst="roundRect">
                <a:avLst>
                  <a:gd name="adj" fmla="val 15186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09019CE9-F928-5533-C6E5-3F0AC82935BB}"/>
                  </a:ext>
                </a:extLst>
              </p:cNvPr>
              <p:cNvSpPr/>
              <p:nvPr/>
            </p:nvSpPr>
            <p:spPr>
              <a:xfrm>
                <a:off x="7362156" y="2148332"/>
                <a:ext cx="213394" cy="2133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pic>
        <p:nvPicPr>
          <p:cNvPr id="601" name="図 600">
            <a:extLst>
              <a:ext uri="{FF2B5EF4-FFF2-40B4-BE49-F238E27FC236}">
                <a16:creationId xmlns:a16="http://schemas.microsoft.com/office/drawing/2014/main" id="{26C7F577-1B4A-F342-F550-8DF3C7103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029" y="1710765"/>
            <a:ext cx="7123333" cy="760525"/>
          </a:xfrm>
          <a:prstGeom prst="rect">
            <a:avLst/>
          </a:prstGeom>
        </p:spPr>
      </p:pic>
      <p:pic>
        <p:nvPicPr>
          <p:cNvPr id="603" name="図 602">
            <a:extLst>
              <a:ext uri="{FF2B5EF4-FFF2-40B4-BE49-F238E27FC236}">
                <a16:creationId xmlns:a16="http://schemas.microsoft.com/office/drawing/2014/main" id="{0DC2B949-8873-C769-4648-E3B2572BE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263" y="4640908"/>
            <a:ext cx="3784728" cy="265014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DC9EF8-E9F1-35D7-A47A-EC11A9D00C90}"/>
              </a:ext>
            </a:extLst>
          </p:cNvPr>
          <p:cNvSpPr txBox="1"/>
          <p:nvPr/>
        </p:nvSpPr>
        <p:spPr>
          <a:xfrm>
            <a:off x="276046" y="23291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目盛り付きのメジャー、巻き尺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の利用サンプル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112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</TotalTime>
  <Words>357</Words>
  <Application>Microsoft Office PowerPoint</Application>
  <PresentationFormat>A4 210 x 297 mm</PresentationFormat>
  <Paragraphs>333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pptxk92_目盛り付きのメジャー、巻き尺</dc:title>
  <dc:subject>pptxk92_目盛り付きのメジャー、巻き尺</dc:subject>
  <dc:creator>でじけろお</dc:creator>
  <cp:revision>1</cp:revision>
  <dcterms:created xsi:type="dcterms:W3CDTF">2018-05-20T00:31:01Z</dcterms:created>
  <dcterms:modified xsi:type="dcterms:W3CDTF">2022-10-10T14:23:49Z</dcterms:modified>
  <cp:version>1</cp:version>
</cp:coreProperties>
</file>